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1" r:id="rId3"/>
    <p:sldId id="257" r:id="rId4"/>
    <p:sldId id="266" r:id="rId5"/>
    <p:sldId id="264" r:id="rId6"/>
    <p:sldId id="268" r:id="rId7"/>
    <p:sldId id="267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E263A55-9ABC-0EEF-5C28-6FEA8AAD5E38}" v="642" dt="2024-04-29T20:54:39.65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iel Foth" userId="S::d00165175@student.dkit.ie::6aff8c4d-96c9-451d-bce0-b3c008e95528" providerId="AD" clId="Web-{21750C3C-5786-ED23-EA49-E2C698BFE67B}"/>
    <pc:docChg chg="modSld">
      <pc:chgData name="Daniel Foth" userId="S::d00165175@student.dkit.ie::6aff8c4d-96c9-451d-bce0-b3c008e95528" providerId="AD" clId="Web-{21750C3C-5786-ED23-EA49-E2C698BFE67B}" dt="2024-03-01T19:18:41.016" v="76"/>
      <pc:docMkLst>
        <pc:docMk/>
      </pc:docMkLst>
      <pc:sldChg chg="addSp delSp modSp mod setBg">
        <pc:chgData name="Daniel Foth" userId="S::d00165175@student.dkit.ie::6aff8c4d-96c9-451d-bce0-b3c008e95528" providerId="AD" clId="Web-{21750C3C-5786-ED23-EA49-E2C698BFE67B}" dt="2024-03-01T18:18:49.015" v="51"/>
        <pc:sldMkLst>
          <pc:docMk/>
          <pc:sldMk cId="1978963364" sldId="259"/>
        </pc:sldMkLst>
        <pc:spChg chg="mod ord">
          <ac:chgData name="Daniel Foth" userId="S::d00165175@student.dkit.ie::6aff8c4d-96c9-451d-bce0-b3c008e95528" providerId="AD" clId="Web-{21750C3C-5786-ED23-EA49-E2C698BFE67B}" dt="2024-03-01T18:18:49.015" v="51"/>
          <ac:spMkLst>
            <pc:docMk/>
            <pc:sldMk cId="1978963364" sldId="259"/>
            <ac:spMk id="2" creationId="{D2379356-B96D-8F45-8462-5395F9030E0B}"/>
          </ac:spMkLst>
        </pc:spChg>
        <pc:spChg chg="del">
          <ac:chgData name="Daniel Foth" userId="S::d00165175@student.dkit.ie::6aff8c4d-96c9-451d-bce0-b3c008e95528" providerId="AD" clId="Web-{21750C3C-5786-ED23-EA49-E2C698BFE67B}" dt="2024-03-01T18:05:44.894" v="0"/>
          <ac:spMkLst>
            <pc:docMk/>
            <pc:sldMk cId="1978963364" sldId="259"/>
            <ac:spMk id="3" creationId="{A92861B8-5CF1-B6E4-ACC3-871BFB01B6E8}"/>
          </ac:spMkLst>
        </pc:spChg>
        <pc:spChg chg="add del mod">
          <ac:chgData name="Daniel Foth" userId="S::d00165175@student.dkit.ie::6aff8c4d-96c9-451d-bce0-b3c008e95528" providerId="AD" clId="Web-{21750C3C-5786-ED23-EA49-E2C698BFE67B}" dt="2024-03-01T18:07:20.945" v="9"/>
          <ac:spMkLst>
            <pc:docMk/>
            <pc:sldMk cId="1978963364" sldId="259"/>
            <ac:spMk id="7" creationId="{DF4E2D55-5683-708E-C11A-6D2D27861085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8:18:36.905" v="46"/>
          <ac:spMkLst>
            <pc:docMk/>
            <pc:sldMk cId="1978963364" sldId="259"/>
            <ac:spMk id="18" creationId="{2499902A-98FB-4524-A6B9-54E375571E78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8:14:15.959" v="32"/>
          <ac:spMkLst>
            <pc:docMk/>
            <pc:sldMk cId="1978963364" sldId="259"/>
            <ac:spMk id="19" creationId="{90BB9581-2E1D-405D-AC21-AD669748D56E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8:16:44.526" v="35"/>
          <ac:spMkLst>
            <pc:docMk/>
            <pc:sldMk cId="1978963364" sldId="259"/>
            <ac:spMk id="20" creationId="{3B47FC9C-2ED3-4100-A4EF-E8CDFEE106C9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8:18:15.982" v="42"/>
          <ac:spMkLst>
            <pc:docMk/>
            <pc:sldMk cId="1978963364" sldId="259"/>
            <ac:spMk id="21" creationId="{3B47FC9C-2ED3-4100-A4EF-E8CDFEE106C9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8:18:43.796" v="48"/>
          <ac:spMkLst>
            <pc:docMk/>
            <pc:sldMk cId="1978963364" sldId="259"/>
            <ac:spMk id="22" creationId="{60D05D2D-CB6A-431B-BE4A-2A7FCC9FA23B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8:18:43.796" v="48"/>
          <ac:spMkLst>
            <pc:docMk/>
            <pc:sldMk cId="1978963364" sldId="259"/>
            <ac:spMk id="23" creationId="{E84CD6E5-269B-4A44-867D-78DBB4DFF778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8:18:48.999" v="50"/>
          <ac:spMkLst>
            <pc:docMk/>
            <pc:sldMk cId="1978963364" sldId="259"/>
            <ac:spMk id="25" creationId="{3B47FC9C-2ED3-4100-A4EF-E8CDFEE106C9}"/>
          </ac:spMkLst>
        </pc:spChg>
        <pc:spChg chg="add">
          <ac:chgData name="Daniel Foth" userId="S::d00165175@student.dkit.ie::6aff8c4d-96c9-451d-bce0-b3c008e95528" providerId="AD" clId="Web-{21750C3C-5786-ED23-EA49-E2C698BFE67B}" dt="2024-03-01T18:18:49.015" v="51"/>
          <ac:spMkLst>
            <pc:docMk/>
            <pc:sldMk cId="1978963364" sldId="259"/>
            <ac:spMk id="27" creationId="{60D05D2D-CB6A-431B-BE4A-2A7FCC9FA23B}"/>
          </ac:spMkLst>
        </pc:spChg>
        <pc:spChg chg="add">
          <ac:chgData name="Daniel Foth" userId="S::d00165175@student.dkit.ie::6aff8c4d-96c9-451d-bce0-b3c008e95528" providerId="AD" clId="Web-{21750C3C-5786-ED23-EA49-E2C698BFE67B}" dt="2024-03-01T18:18:49.015" v="51"/>
          <ac:spMkLst>
            <pc:docMk/>
            <pc:sldMk cId="1978963364" sldId="259"/>
            <ac:spMk id="28" creationId="{E84CD6E5-269B-4A44-867D-78DBB4DFF778}"/>
          </ac:spMkLst>
        </pc:spChg>
        <pc:picChg chg="add mod ord">
          <ac:chgData name="Daniel Foth" userId="S::d00165175@student.dkit.ie::6aff8c4d-96c9-451d-bce0-b3c008e95528" providerId="AD" clId="Web-{21750C3C-5786-ED23-EA49-E2C698BFE67B}" dt="2024-03-01T18:18:49.015" v="51"/>
          <ac:picMkLst>
            <pc:docMk/>
            <pc:sldMk cId="1978963364" sldId="259"/>
            <ac:picMk id="4" creationId="{7458E513-BCDF-1969-5105-00B07996912B}"/>
          </ac:picMkLst>
        </pc:picChg>
        <pc:picChg chg="add mod ord">
          <ac:chgData name="Daniel Foth" userId="S::d00165175@student.dkit.ie::6aff8c4d-96c9-451d-bce0-b3c008e95528" providerId="AD" clId="Web-{21750C3C-5786-ED23-EA49-E2C698BFE67B}" dt="2024-03-01T18:18:49.015" v="51"/>
          <ac:picMkLst>
            <pc:docMk/>
            <pc:sldMk cId="1978963364" sldId="259"/>
            <ac:picMk id="5" creationId="{2097047E-A347-9B97-4E87-031CE3B3D623}"/>
          </ac:picMkLst>
        </pc:picChg>
        <pc:picChg chg="add mod ord">
          <ac:chgData name="Daniel Foth" userId="S::d00165175@student.dkit.ie::6aff8c4d-96c9-451d-bce0-b3c008e95528" providerId="AD" clId="Web-{21750C3C-5786-ED23-EA49-E2C698BFE67B}" dt="2024-03-01T18:18:49.015" v="51"/>
          <ac:picMkLst>
            <pc:docMk/>
            <pc:sldMk cId="1978963364" sldId="259"/>
            <ac:picMk id="6" creationId="{43B4E42A-B543-9801-DB13-E7C4E0B46F97}"/>
          </ac:picMkLst>
        </pc:picChg>
        <pc:picChg chg="add del mod ord">
          <ac:chgData name="Daniel Foth" userId="S::d00165175@student.dkit.ie::6aff8c4d-96c9-451d-bce0-b3c008e95528" providerId="AD" clId="Web-{21750C3C-5786-ED23-EA49-E2C698BFE67B}" dt="2024-03-01T18:18:03.794" v="40"/>
          <ac:picMkLst>
            <pc:docMk/>
            <pc:sldMk cId="1978963364" sldId="259"/>
            <ac:picMk id="8" creationId="{3AB5AD14-B035-C8F4-6538-9A934EE4C68C}"/>
          </ac:picMkLst>
        </pc:picChg>
        <pc:picChg chg="add mod ord">
          <ac:chgData name="Daniel Foth" userId="S::d00165175@student.dkit.ie::6aff8c4d-96c9-451d-bce0-b3c008e95528" providerId="AD" clId="Web-{21750C3C-5786-ED23-EA49-E2C698BFE67B}" dt="2024-03-01T18:18:49.015" v="51"/>
          <ac:picMkLst>
            <pc:docMk/>
            <pc:sldMk cId="1978963364" sldId="259"/>
            <ac:picMk id="9" creationId="{B5FAFB7D-D76D-37D8-3A59-BD2559D29C2D}"/>
          </ac:picMkLst>
        </pc:picChg>
        <pc:picChg chg="add mod ord">
          <ac:chgData name="Daniel Foth" userId="S::d00165175@student.dkit.ie::6aff8c4d-96c9-451d-bce0-b3c008e95528" providerId="AD" clId="Web-{21750C3C-5786-ED23-EA49-E2C698BFE67B}" dt="2024-03-01T18:18:49.015" v="51"/>
          <ac:picMkLst>
            <pc:docMk/>
            <pc:sldMk cId="1978963364" sldId="259"/>
            <ac:picMk id="10" creationId="{4D68A53B-C092-FF0A-AA82-0A37628323C6}"/>
          </ac:picMkLst>
        </pc:picChg>
        <pc:picChg chg="add mod ord">
          <ac:chgData name="Daniel Foth" userId="S::d00165175@student.dkit.ie::6aff8c4d-96c9-451d-bce0-b3c008e95528" providerId="AD" clId="Web-{21750C3C-5786-ED23-EA49-E2C698BFE67B}" dt="2024-03-01T18:18:49.015" v="51"/>
          <ac:picMkLst>
            <pc:docMk/>
            <pc:sldMk cId="1978963364" sldId="259"/>
            <ac:picMk id="11" creationId="{A70C0387-D093-2C83-E53A-B6A52D75ED27}"/>
          </ac:picMkLst>
        </pc:picChg>
        <pc:picChg chg="add mod ord">
          <ac:chgData name="Daniel Foth" userId="S::d00165175@student.dkit.ie::6aff8c4d-96c9-451d-bce0-b3c008e95528" providerId="AD" clId="Web-{21750C3C-5786-ED23-EA49-E2C698BFE67B}" dt="2024-03-01T18:18:49.015" v="51"/>
          <ac:picMkLst>
            <pc:docMk/>
            <pc:sldMk cId="1978963364" sldId="259"/>
            <ac:picMk id="12" creationId="{0FB4EC75-94FE-18E6-1059-88D24D973627}"/>
          </ac:picMkLst>
        </pc:picChg>
        <pc:picChg chg="add del mod">
          <ac:chgData name="Daniel Foth" userId="S::d00165175@student.dkit.ie::6aff8c4d-96c9-451d-bce0-b3c008e95528" providerId="AD" clId="Web-{21750C3C-5786-ED23-EA49-E2C698BFE67B}" dt="2024-03-01T18:11:40.735" v="27"/>
          <ac:picMkLst>
            <pc:docMk/>
            <pc:sldMk cId="1978963364" sldId="259"/>
            <ac:picMk id="13" creationId="{9762E14F-A387-BCF0-60E4-AF05C0D804ED}"/>
          </ac:picMkLst>
        </pc:picChg>
        <pc:picChg chg="add mod ord">
          <ac:chgData name="Daniel Foth" userId="S::d00165175@student.dkit.ie::6aff8c4d-96c9-451d-bce0-b3c008e95528" providerId="AD" clId="Web-{21750C3C-5786-ED23-EA49-E2C698BFE67B}" dt="2024-03-01T18:18:49.015" v="51"/>
          <ac:picMkLst>
            <pc:docMk/>
            <pc:sldMk cId="1978963364" sldId="259"/>
            <ac:picMk id="14" creationId="{E0B0A0A1-1F13-56B4-3DF1-21E29FE4F526}"/>
          </ac:picMkLst>
        </pc:picChg>
        <pc:picChg chg="add del mod ord">
          <ac:chgData name="Daniel Foth" userId="S::d00165175@student.dkit.ie::6aff8c4d-96c9-451d-bce0-b3c008e95528" providerId="AD" clId="Web-{21750C3C-5786-ED23-EA49-E2C698BFE67B}" dt="2024-03-01T18:17:57.153" v="38"/>
          <ac:picMkLst>
            <pc:docMk/>
            <pc:sldMk cId="1978963364" sldId="259"/>
            <ac:picMk id="15" creationId="{BC2AB47B-6205-BFA9-1620-51AAA1F2E92C}"/>
          </ac:picMkLst>
        </pc:picChg>
        <pc:picChg chg="add mod ord">
          <ac:chgData name="Daniel Foth" userId="S::d00165175@student.dkit.ie::6aff8c4d-96c9-451d-bce0-b3c008e95528" providerId="AD" clId="Web-{21750C3C-5786-ED23-EA49-E2C698BFE67B}" dt="2024-03-01T18:18:49.015" v="51"/>
          <ac:picMkLst>
            <pc:docMk/>
            <pc:sldMk cId="1978963364" sldId="259"/>
            <ac:picMk id="16" creationId="{9E5C9EF1-64B2-28DD-6307-25567DC3DFB7}"/>
          </ac:picMkLst>
        </pc:picChg>
      </pc:sldChg>
      <pc:sldChg chg="addSp modSp mod setBg">
        <pc:chgData name="Daniel Foth" userId="S::d00165175@student.dkit.ie::6aff8c4d-96c9-451d-bce0-b3c008e95528" providerId="AD" clId="Web-{21750C3C-5786-ED23-EA49-E2C698BFE67B}" dt="2024-03-01T19:18:41.016" v="76"/>
        <pc:sldMkLst>
          <pc:docMk/>
          <pc:sldMk cId="1131538727" sldId="264"/>
        </pc:sldMkLst>
        <pc:spChg chg="mod">
          <ac:chgData name="Daniel Foth" userId="S::d00165175@student.dkit.ie::6aff8c4d-96c9-451d-bce0-b3c008e95528" providerId="AD" clId="Web-{21750C3C-5786-ED23-EA49-E2C698BFE67B}" dt="2024-03-01T19:18:41.016" v="76"/>
          <ac:spMkLst>
            <pc:docMk/>
            <pc:sldMk cId="1131538727" sldId="264"/>
            <ac:spMk id="2" creationId="{4FB44EEB-D0DE-F5CA-6B13-B836F5F04971}"/>
          </ac:spMkLst>
        </pc:spChg>
        <pc:spChg chg="mod">
          <ac:chgData name="Daniel Foth" userId="S::d00165175@student.dkit.ie::6aff8c4d-96c9-451d-bce0-b3c008e95528" providerId="AD" clId="Web-{21750C3C-5786-ED23-EA49-E2C698BFE67B}" dt="2024-03-01T19:18:41.016" v="76"/>
          <ac:spMkLst>
            <pc:docMk/>
            <pc:sldMk cId="1131538727" sldId="264"/>
            <ac:spMk id="3" creationId="{E17C42E3-20E7-7514-C29A-EEFFBD7E4FDE}"/>
          </ac:spMkLst>
        </pc:spChg>
        <pc:spChg chg="add">
          <ac:chgData name="Daniel Foth" userId="S::d00165175@student.dkit.ie::6aff8c4d-96c9-451d-bce0-b3c008e95528" providerId="AD" clId="Web-{21750C3C-5786-ED23-EA49-E2C698BFE67B}" dt="2024-03-01T19:18:41.016" v="76"/>
          <ac:spMkLst>
            <pc:docMk/>
            <pc:sldMk cId="1131538727" sldId="264"/>
            <ac:spMk id="9" creationId="{D009D6D5-DAC2-4A8B-A17A-E206B9012D09}"/>
          </ac:spMkLst>
        </pc:spChg>
        <pc:picChg chg="add">
          <ac:chgData name="Daniel Foth" userId="S::d00165175@student.dkit.ie::6aff8c4d-96c9-451d-bce0-b3c008e95528" providerId="AD" clId="Web-{21750C3C-5786-ED23-EA49-E2C698BFE67B}" dt="2024-03-01T19:18:41.016" v="76"/>
          <ac:picMkLst>
            <pc:docMk/>
            <pc:sldMk cId="1131538727" sldId="264"/>
            <ac:picMk id="5" creationId="{3C1E23E9-0E78-FF36-0CA5-8A843D539B64}"/>
          </ac:picMkLst>
        </pc:picChg>
      </pc:sldChg>
      <pc:sldChg chg="addSp delSp modSp mod setBg">
        <pc:chgData name="Daniel Foth" userId="S::d00165175@student.dkit.ie::6aff8c4d-96c9-451d-bce0-b3c008e95528" providerId="AD" clId="Web-{21750C3C-5786-ED23-EA49-E2C698BFE67B}" dt="2024-03-01T19:15:34.931" v="75" actId="1076"/>
        <pc:sldMkLst>
          <pc:docMk/>
          <pc:sldMk cId="1344765578" sldId="266"/>
        </pc:sldMkLst>
        <pc:spChg chg="mod ord">
          <ac:chgData name="Daniel Foth" userId="S::d00165175@student.dkit.ie::6aff8c4d-96c9-451d-bce0-b3c008e95528" providerId="AD" clId="Web-{21750C3C-5786-ED23-EA49-E2C698BFE67B}" dt="2024-03-01T19:14:26.694" v="65"/>
          <ac:spMkLst>
            <pc:docMk/>
            <pc:sldMk cId="1344765578" sldId="266"/>
            <ac:spMk id="2" creationId="{17A1B58B-24F2-ED1A-01EB-5E0F475129E3}"/>
          </ac:spMkLst>
        </pc:spChg>
        <pc:spChg chg="del">
          <ac:chgData name="Daniel Foth" userId="S::d00165175@student.dkit.ie::6aff8c4d-96c9-451d-bce0-b3c008e95528" providerId="AD" clId="Web-{21750C3C-5786-ED23-EA49-E2C698BFE67B}" dt="2024-03-01T19:13:20.379" v="52"/>
          <ac:spMkLst>
            <pc:docMk/>
            <pc:sldMk cId="1344765578" sldId="266"/>
            <ac:spMk id="3" creationId="{5B592DF7-3278-A21A-2BDB-9AC6562C77D3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9:13:35.333" v="54"/>
          <ac:spMkLst>
            <pc:docMk/>
            <pc:sldMk cId="1344765578" sldId="266"/>
            <ac:spMk id="8" creationId="{F02C43D4-68CE-3C9D-E7F9-FB5F2F78A479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9:13:50.271" v="60"/>
          <ac:spMkLst>
            <pc:docMk/>
            <pc:sldMk cId="1344765578" sldId="266"/>
            <ac:spMk id="9" creationId="{37C89E4B-3C9F-44B9-8B86-D9E3D112D8EC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9:13:35.333" v="54"/>
          <ac:spMkLst>
            <pc:docMk/>
            <pc:sldMk cId="1344765578" sldId="266"/>
            <ac:spMk id="11" creationId="{3EEB8ED6-9142-4A11-B029-18DDE98C4952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9:13:37.552" v="56"/>
          <ac:spMkLst>
            <pc:docMk/>
            <pc:sldMk cId="1344765578" sldId="266"/>
            <ac:spMk id="13" creationId="{1A95671B-3CC6-4792-9114-B74FAEA224E6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9:13:37.552" v="56"/>
          <ac:spMkLst>
            <pc:docMk/>
            <pc:sldMk cId="1344765578" sldId="266"/>
            <ac:spMk id="14" creationId="{839AC337-7EA7-5B17-D12A-53331DE1E275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9:13:40.036" v="58"/>
          <ac:spMkLst>
            <pc:docMk/>
            <pc:sldMk cId="1344765578" sldId="266"/>
            <ac:spMk id="16" creationId="{04812C46-200A-4DEB-A05E-3ED6C68C2387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9:13:40.036" v="58"/>
          <ac:spMkLst>
            <pc:docMk/>
            <pc:sldMk cId="1344765578" sldId="266"/>
            <ac:spMk id="17" creationId="{D1EA859B-E555-4109-94F3-6700E046E008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9:13:40.036" v="58"/>
          <ac:spMkLst>
            <pc:docMk/>
            <pc:sldMk cId="1344765578" sldId="266"/>
            <ac:spMk id="18" creationId="{AE0BBC9D-1348-744E-52B8-E92098D23163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9:14:26.694" v="65"/>
          <ac:spMkLst>
            <pc:docMk/>
            <pc:sldMk cId="1344765578" sldId="266"/>
            <ac:spMk id="23" creationId="{1A95671B-3CC6-4792-9114-B74FAEA224E6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9:15:07.883" v="66"/>
          <ac:spMkLst>
            <pc:docMk/>
            <pc:sldMk cId="1344765578" sldId="266"/>
            <ac:spMk id="24" creationId="{839AC337-7EA7-5B17-D12A-53331DE1E275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9:14:26.694" v="65"/>
          <ac:spMkLst>
            <pc:docMk/>
            <pc:sldMk cId="1344765578" sldId="266"/>
            <ac:spMk id="29" creationId="{A4AC5506-6312-4701-8D3C-40187889A947}"/>
          </ac:spMkLst>
        </pc:spChg>
        <pc:picChg chg="add del mod ord">
          <ac:chgData name="Daniel Foth" userId="S::d00165175@student.dkit.ie::6aff8c4d-96c9-451d-bce0-b3c008e95528" providerId="AD" clId="Web-{21750C3C-5786-ED23-EA49-E2C698BFE67B}" dt="2024-03-01T19:15:10.821" v="68"/>
          <ac:picMkLst>
            <pc:docMk/>
            <pc:sldMk cId="1344765578" sldId="266"/>
            <ac:picMk id="4" creationId="{3E6A4E37-50D6-E2BF-68F5-C0FB740A8975}"/>
          </ac:picMkLst>
        </pc:picChg>
        <pc:picChg chg="add mod ord">
          <ac:chgData name="Daniel Foth" userId="S::d00165175@student.dkit.ie::6aff8c4d-96c9-451d-bce0-b3c008e95528" providerId="AD" clId="Web-{21750C3C-5786-ED23-EA49-E2C698BFE67B}" dt="2024-03-01T19:15:34.931" v="75" actId="1076"/>
          <ac:picMkLst>
            <pc:docMk/>
            <pc:sldMk cId="1344765578" sldId="266"/>
            <ac:picMk id="5" creationId="{193C2F5D-E1F8-568B-29BE-6D2D9C2B4349}"/>
          </ac:picMkLst>
        </pc:picChg>
        <pc:cxnChg chg="add del">
          <ac:chgData name="Daniel Foth" userId="S::d00165175@student.dkit.ie::6aff8c4d-96c9-451d-bce0-b3c008e95528" providerId="AD" clId="Web-{21750C3C-5786-ED23-EA49-E2C698BFE67B}" dt="2024-03-01T19:13:50.271" v="60"/>
          <ac:cxnSpMkLst>
            <pc:docMk/>
            <pc:sldMk cId="1344765578" sldId="266"/>
            <ac:cxnSpMk id="20" creationId="{AA2EAA10-076F-46BD-8F0F-B9A2FB77A85C}"/>
          </ac:cxnSpMkLst>
        </pc:cxnChg>
        <pc:cxnChg chg="add del">
          <ac:chgData name="Daniel Foth" userId="S::d00165175@student.dkit.ie::6aff8c4d-96c9-451d-bce0-b3c008e95528" providerId="AD" clId="Web-{21750C3C-5786-ED23-EA49-E2C698BFE67B}" dt="2024-03-01T19:13:50.271" v="60"/>
          <ac:cxnSpMkLst>
            <pc:docMk/>
            <pc:sldMk cId="1344765578" sldId="266"/>
            <ac:cxnSpMk id="21" creationId="{D891E407-403B-4764-86C9-33A56D3BCAA3}"/>
          </ac:cxnSpMkLst>
        </pc:cxnChg>
      </pc:sldChg>
    </pc:docChg>
  </pc:docChgLst>
  <pc:docChgLst>
    <pc:chgData name="Daniel Foth" userId="S::d00165175@student.dkit.ie::6aff8c4d-96c9-451d-bce0-b3c008e95528" providerId="AD" clId="Web-{2728B9DC-53DE-07C7-B993-482DEFA58CBD}"/>
    <pc:docChg chg="modSld sldOrd">
      <pc:chgData name="Daniel Foth" userId="S::d00165175@student.dkit.ie::6aff8c4d-96c9-451d-bce0-b3c008e95528" providerId="AD" clId="Web-{2728B9DC-53DE-07C7-B993-482DEFA58CBD}" dt="2024-03-04T20:01:29.243" v="81" actId="20577"/>
      <pc:docMkLst>
        <pc:docMk/>
      </pc:docMkLst>
      <pc:sldChg chg="addSp delSp modSp ord">
        <pc:chgData name="Daniel Foth" userId="S::d00165175@student.dkit.ie::6aff8c4d-96c9-451d-bce0-b3c008e95528" providerId="AD" clId="Web-{2728B9DC-53DE-07C7-B993-482DEFA58CBD}" dt="2024-03-04T20:01:29.243" v="81" actId="20577"/>
        <pc:sldMkLst>
          <pc:docMk/>
          <pc:sldMk cId="1131538727" sldId="264"/>
        </pc:sldMkLst>
        <pc:spChg chg="mod">
          <ac:chgData name="Daniel Foth" userId="S::d00165175@student.dkit.ie::6aff8c4d-96c9-451d-bce0-b3c008e95528" providerId="AD" clId="Web-{2728B9DC-53DE-07C7-B993-482DEFA58CBD}" dt="2024-03-04T19:40:34.199" v="13"/>
          <ac:spMkLst>
            <pc:docMk/>
            <pc:sldMk cId="1131538727" sldId="264"/>
            <ac:spMk id="2" creationId="{4FB44EEB-D0DE-F5CA-6B13-B836F5F04971}"/>
          </ac:spMkLst>
        </pc:spChg>
        <pc:spChg chg="del">
          <ac:chgData name="Daniel Foth" userId="S::d00165175@student.dkit.ie::6aff8c4d-96c9-451d-bce0-b3c008e95528" providerId="AD" clId="Web-{2728B9DC-53DE-07C7-B993-482DEFA58CBD}" dt="2024-03-04T19:39:53.213" v="4"/>
          <ac:spMkLst>
            <pc:docMk/>
            <pc:sldMk cId="1131538727" sldId="264"/>
            <ac:spMk id="3" creationId="{E17C42E3-20E7-7514-C29A-EEFFBD7E4FDE}"/>
          </ac:spMkLst>
        </pc:spChg>
        <pc:spChg chg="add del">
          <ac:chgData name="Daniel Foth" userId="S::d00165175@student.dkit.ie::6aff8c4d-96c9-451d-bce0-b3c008e95528" providerId="AD" clId="Web-{2728B9DC-53DE-07C7-B993-482DEFA58CBD}" dt="2024-03-04T19:40:34.199" v="13"/>
          <ac:spMkLst>
            <pc:docMk/>
            <pc:sldMk cId="1131538727" sldId="264"/>
            <ac:spMk id="9" creationId="{D009D6D5-DAC2-4A8B-A17A-E206B9012D09}"/>
          </ac:spMkLst>
        </pc:spChg>
        <pc:spChg chg="add del">
          <ac:chgData name="Daniel Foth" userId="S::d00165175@student.dkit.ie::6aff8c4d-96c9-451d-bce0-b3c008e95528" providerId="AD" clId="Web-{2728B9DC-53DE-07C7-B993-482DEFA58CBD}" dt="2024-03-04T19:40:31.089" v="10"/>
          <ac:spMkLst>
            <pc:docMk/>
            <pc:sldMk cId="1131538727" sldId="264"/>
            <ac:spMk id="13" creationId="{B58BD525-0ECC-3041-DAB4-03811A1B12F6}"/>
          </ac:spMkLst>
        </pc:spChg>
        <pc:spChg chg="add del">
          <ac:chgData name="Daniel Foth" userId="S::d00165175@student.dkit.ie::6aff8c4d-96c9-451d-bce0-b3c008e95528" providerId="AD" clId="Web-{2728B9DC-53DE-07C7-B993-482DEFA58CBD}" dt="2024-03-04T19:40:31.089" v="10"/>
          <ac:spMkLst>
            <pc:docMk/>
            <pc:sldMk cId="1131538727" sldId="264"/>
            <ac:spMk id="16" creationId="{5C8908E2-EE49-44D2-9428-A28D2312A8D5}"/>
          </ac:spMkLst>
        </pc:spChg>
        <pc:spChg chg="add del">
          <ac:chgData name="Daniel Foth" userId="S::d00165175@student.dkit.ie::6aff8c4d-96c9-451d-bce0-b3c008e95528" providerId="AD" clId="Web-{2728B9DC-53DE-07C7-B993-482DEFA58CBD}" dt="2024-03-04T19:40:33.652" v="12"/>
          <ac:spMkLst>
            <pc:docMk/>
            <pc:sldMk cId="1131538727" sldId="264"/>
            <ac:spMk id="20" creationId="{DB398ABA-6574-463B-9D0E-961FBD5B3DE4}"/>
          </ac:spMkLst>
        </pc:spChg>
        <pc:spChg chg="add del">
          <ac:chgData name="Daniel Foth" userId="S::d00165175@student.dkit.ie::6aff8c4d-96c9-451d-bce0-b3c008e95528" providerId="AD" clId="Web-{2728B9DC-53DE-07C7-B993-482DEFA58CBD}" dt="2024-03-04T19:40:31.089" v="10"/>
          <ac:spMkLst>
            <pc:docMk/>
            <pc:sldMk cId="1131538727" sldId="264"/>
            <ac:spMk id="22" creationId="{215A9370-15D3-4C30-8BA1-2059A74C9990}"/>
          </ac:spMkLst>
        </pc:spChg>
        <pc:spChg chg="add del">
          <ac:chgData name="Daniel Foth" userId="S::d00165175@student.dkit.ie::6aff8c4d-96c9-451d-bce0-b3c008e95528" providerId="AD" clId="Web-{2728B9DC-53DE-07C7-B993-482DEFA58CBD}" dt="2024-03-04T19:40:31.089" v="10"/>
          <ac:spMkLst>
            <pc:docMk/>
            <pc:sldMk cId="1131538727" sldId="264"/>
            <ac:spMk id="24" creationId="{ED888B23-07FA-482A-96DF-47E31AF1A603}"/>
          </ac:spMkLst>
        </pc:spChg>
        <pc:spChg chg="add del">
          <ac:chgData name="Daniel Foth" userId="S::d00165175@student.dkit.ie::6aff8c4d-96c9-451d-bce0-b3c008e95528" providerId="AD" clId="Web-{2728B9DC-53DE-07C7-B993-482DEFA58CBD}" dt="2024-03-04T19:40:33.652" v="12"/>
          <ac:spMkLst>
            <pc:docMk/>
            <pc:sldMk cId="1131538727" sldId="264"/>
            <ac:spMk id="27" creationId="{C5278130-DFE0-457B-8698-88DF69019DDE}"/>
          </ac:spMkLst>
        </pc:spChg>
        <pc:spChg chg="add del">
          <ac:chgData name="Daniel Foth" userId="S::d00165175@student.dkit.ie::6aff8c4d-96c9-451d-bce0-b3c008e95528" providerId="AD" clId="Web-{2728B9DC-53DE-07C7-B993-482DEFA58CBD}" dt="2024-03-04T19:40:33.652" v="12"/>
          <ac:spMkLst>
            <pc:docMk/>
            <pc:sldMk cId="1131538727" sldId="264"/>
            <ac:spMk id="28" creationId="{2F99531B-1681-4D6E-BECB-18325B33A618}"/>
          </ac:spMkLst>
        </pc:spChg>
        <pc:spChg chg="add del">
          <ac:chgData name="Daniel Foth" userId="S::d00165175@student.dkit.ie::6aff8c4d-96c9-451d-bce0-b3c008e95528" providerId="AD" clId="Web-{2728B9DC-53DE-07C7-B993-482DEFA58CBD}" dt="2024-03-04T19:40:33.652" v="12"/>
          <ac:spMkLst>
            <pc:docMk/>
            <pc:sldMk cId="1131538727" sldId="264"/>
            <ac:spMk id="29" creationId="{C09458A1-46AA-E476-2972-7BFFE1D2B2F5}"/>
          </ac:spMkLst>
        </pc:spChg>
        <pc:spChg chg="add del">
          <ac:chgData name="Daniel Foth" userId="S::d00165175@student.dkit.ie::6aff8c4d-96c9-451d-bce0-b3c008e95528" providerId="AD" clId="Web-{2728B9DC-53DE-07C7-B993-482DEFA58CBD}" dt="2024-03-04T19:40:33.652" v="12"/>
          <ac:spMkLst>
            <pc:docMk/>
            <pc:sldMk cId="1131538727" sldId="264"/>
            <ac:spMk id="30" creationId="{C8320787-6D49-4B03-AD81-917CE818A0F3}"/>
          </ac:spMkLst>
        </pc:spChg>
        <pc:spChg chg="add">
          <ac:chgData name="Daniel Foth" userId="S::d00165175@student.dkit.ie::6aff8c4d-96c9-451d-bce0-b3c008e95528" providerId="AD" clId="Web-{2728B9DC-53DE-07C7-B993-482DEFA58CBD}" dt="2024-03-04T19:40:34.199" v="13"/>
          <ac:spMkLst>
            <pc:docMk/>
            <pc:sldMk cId="1131538727" sldId="264"/>
            <ac:spMk id="33" creationId="{5C8908E2-EE49-44D2-9428-A28D2312A8D5}"/>
          </ac:spMkLst>
        </pc:spChg>
        <pc:spChg chg="add">
          <ac:chgData name="Daniel Foth" userId="S::d00165175@student.dkit.ie::6aff8c4d-96c9-451d-bce0-b3c008e95528" providerId="AD" clId="Web-{2728B9DC-53DE-07C7-B993-482DEFA58CBD}" dt="2024-03-04T19:40:34.199" v="13"/>
          <ac:spMkLst>
            <pc:docMk/>
            <pc:sldMk cId="1131538727" sldId="264"/>
            <ac:spMk id="36" creationId="{215A9370-15D3-4C30-8BA1-2059A74C9990}"/>
          </ac:spMkLst>
        </pc:spChg>
        <pc:spChg chg="add">
          <ac:chgData name="Daniel Foth" userId="S::d00165175@student.dkit.ie::6aff8c4d-96c9-451d-bce0-b3c008e95528" providerId="AD" clId="Web-{2728B9DC-53DE-07C7-B993-482DEFA58CBD}" dt="2024-03-04T19:40:34.199" v="13"/>
          <ac:spMkLst>
            <pc:docMk/>
            <pc:sldMk cId="1131538727" sldId="264"/>
            <ac:spMk id="37" creationId="{ED888B23-07FA-482A-96DF-47E31AF1A603}"/>
          </ac:spMkLst>
        </pc:spChg>
        <pc:spChg chg="add del mod">
          <ac:chgData name="Daniel Foth" userId="S::d00165175@student.dkit.ie::6aff8c4d-96c9-451d-bce0-b3c008e95528" providerId="AD" clId="Web-{2728B9DC-53DE-07C7-B993-482DEFA58CBD}" dt="2024-03-04T20:01:29.243" v="81" actId="20577"/>
          <ac:spMkLst>
            <pc:docMk/>
            <pc:sldMk cId="1131538727" sldId="264"/>
            <ac:spMk id="38" creationId="{B58BD525-0ECC-3041-DAB4-03811A1B12F6}"/>
          </ac:spMkLst>
        </pc:spChg>
        <pc:grpChg chg="add del">
          <ac:chgData name="Daniel Foth" userId="S::d00165175@student.dkit.ie::6aff8c4d-96c9-451d-bce0-b3c008e95528" providerId="AD" clId="Web-{2728B9DC-53DE-07C7-B993-482DEFA58CBD}" dt="2024-03-04T19:40:31.089" v="10"/>
          <ac:grpSpMkLst>
            <pc:docMk/>
            <pc:sldMk cId="1131538727" sldId="264"/>
            <ac:grpSpMk id="18" creationId="{514E1141-65DC-4F54-8399-7221AE6F83D4}"/>
          </ac:grpSpMkLst>
        </pc:grpChg>
        <pc:grpChg chg="add">
          <ac:chgData name="Daniel Foth" userId="S::d00165175@student.dkit.ie::6aff8c4d-96c9-451d-bce0-b3c008e95528" providerId="AD" clId="Web-{2728B9DC-53DE-07C7-B993-482DEFA58CBD}" dt="2024-03-04T19:40:34.199" v="13"/>
          <ac:grpSpMkLst>
            <pc:docMk/>
            <pc:sldMk cId="1131538727" sldId="264"/>
            <ac:grpSpMk id="34" creationId="{514E1141-65DC-4F54-8399-7221AE6F83D4}"/>
          </ac:grpSpMkLst>
        </pc:grpChg>
        <pc:graphicFrameChg chg="add del mod ord modGraphic">
          <ac:chgData name="Daniel Foth" userId="S::d00165175@student.dkit.ie::6aff8c4d-96c9-451d-bce0-b3c008e95528" providerId="AD" clId="Web-{2728B9DC-53DE-07C7-B993-482DEFA58CBD}" dt="2024-03-04T19:41:01.559" v="19"/>
          <ac:graphicFrameMkLst>
            <pc:docMk/>
            <pc:sldMk cId="1131538727" sldId="264"/>
            <ac:graphicFrameMk id="10" creationId="{2A326537-573B-D1BD-9B70-75BDB0D8F31E}"/>
          </ac:graphicFrameMkLst>
        </pc:graphicFrameChg>
        <pc:picChg chg="add mod ord">
          <ac:chgData name="Daniel Foth" userId="S::d00165175@student.dkit.ie::6aff8c4d-96c9-451d-bce0-b3c008e95528" providerId="AD" clId="Web-{2728B9DC-53DE-07C7-B993-482DEFA58CBD}" dt="2024-03-04T19:40:44.621" v="15" actId="14100"/>
          <ac:picMkLst>
            <pc:docMk/>
            <pc:sldMk cId="1131538727" sldId="264"/>
            <ac:picMk id="4" creationId="{B69606C6-4F46-05D7-F498-D55DB26679B8}"/>
          </ac:picMkLst>
        </pc:picChg>
        <pc:picChg chg="del">
          <ac:chgData name="Daniel Foth" userId="S::d00165175@student.dkit.ie::6aff8c4d-96c9-451d-bce0-b3c008e95528" providerId="AD" clId="Web-{2728B9DC-53DE-07C7-B993-482DEFA58CBD}" dt="2024-03-04T19:40:12.058" v="8"/>
          <ac:picMkLst>
            <pc:docMk/>
            <pc:sldMk cId="1131538727" sldId="264"/>
            <ac:picMk id="5" creationId="{3C1E23E9-0E78-FF36-0CA5-8A843D539B64}"/>
          </ac:picMkLst>
        </pc:picChg>
        <pc:picChg chg="add mod ord">
          <ac:chgData name="Daniel Foth" userId="S::d00165175@student.dkit.ie::6aff8c4d-96c9-451d-bce0-b3c008e95528" providerId="AD" clId="Web-{2728B9DC-53DE-07C7-B993-482DEFA58CBD}" dt="2024-03-04T19:40:52.340" v="17" actId="14100"/>
          <ac:picMkLst>
            <pc:docMk/>
            <pc:sldMk cId="1131538727" sldId="264"/>
            <ac:picMk id="6" creationId="{90B923A5-29C9-4273-3410-CF3C447D408B}"/>
          </ac:picMkLst>
        </pc:picChg>
        <pc:picChg chg="add mod">
          <ac:chgData name="Daniel Foth" userId="S::d00165175@student.dkit.ie::6aff8c4d-96c9-451d-bce0-b3c008e95528" providerId="AD" clId="Web-{2728B9DC-53DE-07C7-B993-482DEFA58CBD}" dt="2024-03-04T19:40:47.793" v="16" actId="14100"/>
          <ac:picMkLst>
            <pc:docMk/>
            <pc:sldMk cId="1131538727" sldId="264"/>
            <ac:picMk id="7" creationId="{6200C579-4F4F-3616-D93C-46F9F5AC917B}"/>
          </ac:picMkLst>
        </pc:picChg>
        <pc:picChg chg="add mod ord">
          <ac:chgData name="Daniel Foth" userId="S::d00165175@student.dkit.ie::6aff8c4d-96c9-451d-bce0-b3c008e95528" providerId="AD" clId="Web-{2728B9DC-53DE-07C7-B993-482DEFA58CBD}" dt="2024-03-04T19:40:40.652" v="14" actId="14100"/>
          <ac:picMkLst>
            <pc:docMk/>
            <pc:sldMk cId="1131538727" sldId="264"/>
            <ac:picMk id="8" creationId="{F3312A92-AFAF-1953-31CA-2D0D80519DEF}"/>
          </ac:picMkLst>
        </pc:picChg>
        <pc:cxnChg chg="add del">
          <ac:chgData name="Daniel Foth" userId="S::d00165175@student.dkit.ie::6aff8c4d-96c9-451d-bce0-b3c008e95528" providerId="AD" clId="Web-{2728B9DC-53DE-07C7-B993-482DEFA58CBD}" dt="2024-03-04T19:40:33.652" v="12"/>
          <ac:cxnSpMkLst>
            <pc:docMk/>
            <pc:sldMk cId="1131538727" sldId="264"/>
            <ac:cxnSpMk id="26" creationId="{25443840-A796-4C43-8DC1-1B738EFEC522}"/>
          </ac:cxnSpMkLst>
        </pc:cxnChg>
        <pc:cxnChg chg="add del">
          <ac:chgData name="Daniel Foth" userId="S::d00165175@student.dkit.ie::6aff8c4d-96c9-451d-bce0-b3c008e95528" providerId="AD" clId="Web-{2728B9DC-53DE-07C7-B993-482DEFA58CBD}" dt="2024-03-04T19:40:33.652" v="12"/>
          <ac:cxnSpMkLst>
            <pc:docMk/>
            <pc:sldMk cId="1131538727" sldId="264"/>
            <ac:cxnSpMk id="31" creationId="{F085D7B9-E066-4923-8CB7-294BF306296A}"/>
          </ac:cxnSpMkLst>
        </pc:cxnChg>
      </pc:sldChg>
      <pc:sldChg chg="addSp delSp modSp">
        <pc:chgData name="Daniel Foth" userId="S::d00165175@student.dkit.ie::6aff8c4d-96c9-451d-bce0-b3c008e95528" providerId="AD" clId="Web-{2728B9DC-53DE-07C7-B993-482DEFA58CBD}" dt="2024-03-04T18:50:49.139" v="3" actId="14100"/>
        <pc:sldMkLst>
          <pc:docMk/>
          <pc:sldMk cId="1091502977" sldId="268"/>
        </pc:sldMkLst>
        <pc:spChg chg="del">
          <ac:chgData name="Daniel Foth" userId="S::d00165175@student.dkit.ie::6aff8c4d-96c9-451d-bce0-b3c008e95528" providerId="AD" clId="Web-{2728B9DC-53DE-07C7-B993-482DEFA58CBD}" dt="2024-03-04T18:50:43.701" v="0"/>
          <ac:spMkLst>
            <pc:docMk/>
            <pc:sldMk cId="1091502977" sldId="268"/>
            <ac:spMk id="3" creationId="{FF22B855-6E78-241A-AEBE-6D9C8E9DF8C4}"/>
          </ac:spMkLst>
        </pc:spChg>
        <pc:picChg chg="add mod ord">
          <ac:chgData name="Daniel Foth" userId="S::d00165175@student.dkit.ie::6aff8c4d-96c9-451d-bce0-b3c008e95528" providerId="AD" clId="Web-{2728B9DC-53DE-07C7-B993-482DEFA58CBD}" dt="2024-03-04T18:50:49.139" v="3" actId="14100"/>
          <ac:picMkLst>
            <pc:docMk/>
            <pc:sldMk cId="1091502977" sldId="268"/>
            <ac:picMk id="4" creationId="{F774A2B7-5B74-9C80-6FDF-596903C24C5A}"/>
          </ac:picMkLst>
        </pc:picChg>
      </pc:sldChg>
    </pc:docChg>
  </pc:docChgLst>
  <pc:docChgLst>
    <pc:chgData name="Daniel Foth" userId="S::d00165175@student.dkit.ie::6aff8c4d-96c9-451d-bce0-b3c008e95528" providerId="AD" clId="Web-{E94429E8-2553-1B03-51C0-8297BDD07E03}"/>
    <pc:docChg chg="modSld">
      <pc:chgData name="Daniel Foth" userId="S::d00165175@student.dkit.ie::6aff8c4d-96c9-451d-bce0-b3c008e95528" providerId="AD" clId="Web-{E94429E8-2553-1B03-51C0-8297BDD07E03}" dt="2024-03-05T19:06:51.806" v="4"/>
      <pc:docMkLst>
        <pc:docMk/>
      </pc:docMkLst>
      <pc:sldChg chg="addSp delSp modSp">
        <pc:chgData name="Daniel Foth" userId="S::d00165175@student.dkit.ie::6aff8c4d-96c9-451d-bce0-b3c008e95528" providerId="AD" clId="Web-{E94429E8-2553-1B03-51C0-8297BDD07E03}" dt="2024-03-05T19:06:51.806" v="4"/>
        <pc:sldMkLst>
          <pc:docMk/>
          <pc:sldMk cId="1131538727" sldId="264"/>
        </pc:sldMkLst>
        <pc:spChg chg="mod">
          <ac:chgData name="Daniel Foth" userId="S::d00165175@student.dkit.ie::6aff8c4d-96c9-451d-bce0-b3c008e95528" providerId="AD" clId="Web-{E94429E8-2553-1B03-51C0-8297BDD07E03}" dt="2024-03-05T19:06:51.806" v="4"/>
          <ac:spMkLst>
            <pc:docMk/>
            <pc:sldMk cId="1131538727" sldId="264"/>
            <ac:spMk id="2" creationId="{4FB44EEB-D0DE-F5CA-6B13-B836F5F04971}"/>
          </ac:spMkLst>
        </pc:spChg>
        <pc:spChg chg="del">
          <ac:chgData name="Daniel Foth" userId="S::d00165175@student.dkit.ie::6aff8c4d-96c9-451d-bce0-b3c008e95528" providerId="AD" clId="Web-{E94429E8-2553-1B03-51C0-8297BDD07E03}" dt="2024-03-05T19:06:51.806" v="4"/>
          <ac:spMkLst>
            <pc:docMk/>
            <pc:sldMk cId="1131538727" sldId="264"/>
            <ac:spMk id="33" creationId="{5C8908E2-EE49-44D2-9428-A28D2312A8D5}"/>
          </ac:spMkLst>
        </pc:spChg>
        <pc:spChg chg="del">
          <ac:chgData name="Daniel Foth" userId="S::d00165175@student.dkit.ie::6aff8c4d-96c9-451d-bce0-b3c008e95528" providerId="AD" clId="Web-{E94429E8-2553-1B03-51C0-8297BDD07E03}" dt="2024-03-05T19:06:51.806" v="4"/>
          <ac:spMkLst>
            <pc:docMk/>
            <pc:sldMk cId="1131538727" sldId="264"/>
            <ac:spMk id="36" creationId="{215A9370-15D3-4C30-8BA1-2059A74C9990}"/>
          </ac:spMkLst>
        </pc:spChg>
        <pc:spChg chg="del">
          <ac:chgData name="Daniel Foth" userId="S::d00165175@student.dkit.ie::6aff8c4d-96c9-451d-bce0-b3c008e95528" providerId="AD" clId="Web-{E94429E8-2553-1B03-51C0-8297BDD07E03}" dt="2024-03-05T19:06:51.806" v="4"/>
          <ac:spMkLst>
            <pc:docMk/>
            <pc:sldMk cId="1131538727" sldId="264"/>
            <ac:spMk id="37" creationId="{ED888B23-07FA-482A-96DF-47E31AF1A603}"/>
          </ac:spMkLst>
        </pc:spChg>
        <pc:spChg chg="mod">
          <ac:chgData name="Daniel Foth" userId="S::d00165175@student.dkit.ie::6aff8c4d-96c9-451d-bce0-b3c008e95528" providerId="AD" clId="Web-{E94429E8-2553-1B03-51C0-8297BDD07E03}" dt="2024-03-05T19:06:51.806" v="4"/>
          <ac:spMkLst>
            <pc:docMk/>
            <pc:sldMk cId="1131538727" sldId="264"/>
            <ac:spMk id="38" creationId="{B58BD525-0ECC-3041-DAB4-03811A1B12F6}"/>
          </ac:spMkLst>
        </pc:spChg>
        <pc:spChg chg="add">
          <ac:chgData name="Daniel Foth" userId="S::d00165175@student.dkit.ie::6aff8c4d-96c9-451d-bce0-b3c008e95528" providerId="AD" clId="Web-{E94429E8-2553-1B03-51C0-8297BDD07E03}" dt="2024-03-05T19:06:51.806" v="4"/>
          <ac:spMkLst>
            <pc:docMk/>
            <pc:sldMk cId="1131538727" sldId="264"/>
            <ac:spMk id="43" creationId="{61293230-B0F6-45B1-96D1-13D18E242995}"/>
          </ac:spMkLst>
        </pc:spChg>
        <pc:spChg chg="add">
          <ac:chgData name="Daniel Foth" userId="S::d00165175@student.dkit.ie::6aff8c4d-96c9-451d-bce0-b3c008e95528" providerId="AD" clId="Web-{E94429E8-2553-1B03-51C0-8297BDD07E03}" dt="2024-03-05T19:06:51.806" v="4"/>
          <ac:spMkLst>
            <pc:docMk/>
            <pc:sldMk cId="1131538727" sldId="264"/>
            <ac:spMk id="45" creationId="{DB74BAD7-F0FC-4719-A31F-1ABDB62116DA}"/>
          </ac:spMkLst>
        </pc:spChg>
        <pc:grpChg chg="del">
          <ac:chgData name="Daniel Foth" userId="S::d00165175@student.dkit.ie::6aff8c4d-96c9-451d-bce0-b3c008e95528" providerId="AD" clId="Web-{E94429E8-2553-1B03-51C0-8297BDD07E03}" dt="2024-03-05T19:06:51.806" v="4"/>
          <ac:grpSpMkLst>
            <pc:docMk/>
            <pc:sldMk cId="1131538727" sldId="264"/>
            <ac:grpSpMk id="34" creationId="{514E1141-65DC-4F54-8399-7221AE6F83D4}"/>
          </ac:grpSpMkLst>
        </pc:grpChg>
        <pc:picChg chg="mod">
          <ac:chgData name="Daniel Foth" userId="S::d00165175@student.dkit.ie::6aff8c4d-96c9-451d-bce0-b3c008e95528" providerId="AD" clId="Web-{E94429E8-2553-1B03-51C0-8297BDD07E03}" dt="2024-03-05T19:06:51.806" v="4"/>
          <ac:picMkLst>
            <pc:docMk/>
            <pc:sldMk cId="1131538727" sldId="264"/>
            <ac:picMk id="4" creationId="{B69606C6-4F46-05D7-F498-D55DB26679B8}"/>
          </ac:picMkLst>
        </pc:picChg>
        <pc:picChg chg="mod">
          <ac:chgData name="Daniel Foth" userId="S::d00165175@student.dkit.ie::6aff8c4d-96c9-451d-bce0-b3c008e95528" providerId="AD" clId="Web-{E94429E8-2553-1B03-51C0-8297BDD07E03}" dt="2024-03-05T19:06:51.806" v="4"/>
          <ac:picMkLst>
            <pc:docMk/>
            <pc:sldMk cId="1131538727" sldId="264"/>
            <ac:picMk id="6" creationId="{90B923A5-29C9-4273-3410-CF3C447D408B}"/>
          </ac:picMkLst>
        </pc:picChg>
        <pc:picChg chg="mod ord">
          <ac:chgData name="Daniel Foth" userId="S::d00165175@student.dkit.ie::6aff8c4d-96c9-451d-bce0-b3c008e95528" providerId="AD" clId="Web-{E94429E8-2553-1B03-51C0-8297BDD07E03}" dt="2024-03-05T19:06:51.806" v="4"/>
          <ac:picMkLst>
            <pc:docMk/>
            <pc:sldMk cId="1131538727" sldId="264"/>
            <ac:picMk id="7" creationId="{6200C579-4F4F-3616-D93C-46F9F5AC917B}"/>
          </ac:picMkLst>
        </pc:picChg>
        <pc:picChg chg="mod ord">
          <ac:chgData name="Daniel Foth" userId="S::d00165175@student.dkit.ie::6aff8c4d-96c9-451d-bce0-b3c008e95528" providerId="AD" clId="Web-{E94429E8-2553-1B03-51C0-8297BDD07E03}" dt="2024-03-05T19:06:51.806" v="4"/>
          <ac:picMkLst>
            <pc:docMk/>
            <pc:sldMk cId="1131538727" sldId="264"/>
            <ac:picMk id="8" creationId="{F3312A92-AFAF-1953-31CA-2D0D80519DEF}"/>
          </ac:picMkLst>
        </pc:picChg>
      </pc:sldChg>
    </pc:docChg>
  </pc:docChgLst>
  <pc:docChgLst>
    <pc:chgData name="Daniel Foth" userId="S::d00165175@student.dkit.ie::6aff8c4d-96c9-451d-bce0-b3c008e95528" providerId="AD" clId="Web-{E545FBAB-AFB6-BE23-FD16-C0780C132074}"/>
    <pc:docChg chg="delSld modSld sldOrd">
      <pc:chgData name="Daniel Foth" userId="S::d00165175@student.dkit.ie::6aff8c4d-96c9-451d-bce0-b3c008e95528" providerId="AD" clId="Web-{E545FBAB-AFB6-BE23-FD16-C0780C132074}" dt="2024-04-08T22:50:44.364" v="483" actId="1076"/>
      <pc:docMkLst>
        <pc:docMk/>
      </pc:docMkLst>
      <pc:sldChg chg="addSp delSp modSp">
        <pc:chgData name="Daniel Foth" userId="S::d00165175@student.dkit.ie::6aff8c4d-96c9-451d-bce0-b3c008e95528" providerId="AD" clId="Web-{E545FBAB-AFB6-BE23-FD16-C0780C132074}" dt="2024-04-08T22:01:00.491" v="29"/>
        <pc:sldMkLst>
          <pc:docMk/>
          <pc:sldMk cId="109857222" sldId="256"/>
        </pc:sldMkLst>
        <pc:spChg chg="mod">
          <ac:chgData name="Daniel Foth" userId="S::d00165175@student.dkit.ie::6aff8c4d-96c9-451d-bce0-b3c008e95528" providerId="AD" clId="Web-{E545FBAB-AFB6-BE23-FD16-C0780C132074}" dt="2024-04-08T22:01:00.491" v="29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Daniel Foth" userId="S::d00165175@student.dkit.ie::6aff8c4d-96c9-451d-bce0-b3c008e95528" providerId="AD" clId="Web-{E545FBAB-AFB6-BE23-FD16-C0780C132074}" dt="2024-04-08T22:01:00.491" v="29"/>
          <ac:spMkLst>
            <pc:docMk/>
            <pc:sldMk cId="109857222" sldId="256"/>
            <ac:spMk id="3" creationId="{00000000-0000-0000-0000-000000000000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1:59:22.660" v="20"/>
          <ac:spMkLst>
            <pc:docMk/>
            <pc:sldMk cId="109857222" sldId="256"/>
            <ac:spMk id="25" creationId="{7DA3C418-758E-4180-A5D0-8655D6804587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1:58:32.815" v="7"/>
          <ac:spMkLst>
            <pc:docMk/>
            <pc:sldMk cId="109857222" sldId="256"/>
            <ac:spMk id="30" creationId="{A8384FB5-9ADC-4DDC-881B-597D56F5B15D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1:58:32.815" v="7"/>
          <ac:spMkLst>
            <pc:docMk/>
            <pc:sldMk cId="109857222" sldId="256"/>
            <ac:spMk id="32" creationId="{91E5A9A7-95C6-4F4F-B00E-C82E07FE62EF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1:58:32.815" v="7"/>
          <ac:spMkLst>
            <pc:docMk/>
            <pc:sldMk cId="109857222" sldId="256"/>
            <ac:spMk id="34" creationId="{D07DD2DE-F619-49DD-B5E7-03A290FF4ED1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1:58:32.815" v="7"/>
          <ac:spMkLst>
            <pc:docMk/>
            <pc:sldMk cId="109857222" sldId="256"/>
            <ac:spMk id="36" creationId="{85149191-5F60-4A28-AAFF-039F96B0F3EC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1:58:42.659" v="13"/>
          <ac:spMkLst>
            <pc:docMk/>
            <pc:sldMk cId="109857222" sldId="256"/>
            <ac:spMk id="37" creationId="{B81933D1-5615-42C7-9C0B-4EB7105CCE2D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1:58:32.815" v="7"/>
          <ac:spMkLst>
            <pc:docMk/>
            <pc:sldMk cId="109857222" sldId="256"/>
            <ac:spMk id="38" creationId="{F8260ED5-17F7-4158-B241-D51DD4CF1B7E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1:58:42.659" v="13"/>
          <ac:spMkLst>
            <pc:docMk/>
            <pc:sldMk cId="109857222" sldId="256"/>
            <ac:spMk id="39" creationId="{19C9EAEA-39D0-4B0E-A0EB-51E7B26740B1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1:58:36.283" v="9"/>
          <ac:spMkLst>
            <pc:docMk/>
            <pc:sldMk cId="109857222" sldId="256"/>
            <ac:spMk id="40" creationId="{665DBBEF-238B-476B-96AB-8AAC3224ECEA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1:58:36.283" v="9"/>
          <ac:spMkLst>
            <pc:docMk/>
            <pc:sldMk cId="109857222" sldId="256"/>
            <ac:spMk id="41" creationId="{3FCFB1DE-0B7E-48CC-BA90-B2AB0889F9D6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1:58:40.096" v="11"/>
          <ac:spMkLst>
            <pc:docMk/>
            <pc:sldMk cId="109857222" sldId="256"/>
            <ac:spMk id="43" creationId="{3C54F4CE-85F0-46ED-80DA-9518C9251AD1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1:58:40.096" v="11"/>
          <ac:spMkLst>
            <pc:docMk/>
            <pc:sldMk cId="109857222" sldId="256"/>
            <ac:spMk id="44" creationId="{DADD1FCA-8ACB-4958-81DD-4CDD6D3E1921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1:58:42.659" v="13"/>
          <ac:spMkLst>
            <pc:docMk/>
            <pc:sldMk cId="109857222" sldId="256"/>
            <ac:spMk id="46" creationId="{47942995-B07F-4636-9A06-C6A104B260A8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1:59:02.987" v="15"/>
          <ac:spMkLst>
            <pc:docMk/>
            <pc:sldMk cId="109857222" sldId="256"/>
            <ac:spMk id="50" creationId="{A3363022-C969-41E9-8EB2-E4C94908C1FA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1:59:02.987" v="15"/>
          <ac:spMkLst>
            <pc:docMk/>
            <pc:sldMk cId="109857222" sldId="256"/>
            <ac:spMk id="51" creationId="{8D1AD6B3-BE88-4CEB-BA17-790657CC4729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1:59:10.316" v="17"/>
          <ac:spMkLst>
            <pc:docMk/>
            <pc:sldMk cId="109857222" sldId="256"/>
            <ac:spMk id="56" creationId="{BCC81228-CEA3-402B-B8E5-688F5BFA7876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1:59:10.316" v="17"/>
          <ac:spMkLst>
            <pc:docMk/>
            <pc:sldMk cId="109857222" sldId="256"/>
            <ac:spMk id="57" creationId="{BC0916B8-FF7A-4ECB-9FD7-C7668658D9B4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1:59:10.316" v="17"/>
          <ac:spMkLst>
            <pc:docMk/>
            <pc:sldMk cId="109857222" sldId="256"/>
            <ac:spMk id="58" creationId="{9DC011D4-C95F-4B2E-9A3C-A46DCDE956DC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1:59:22.644" v="19"/>
          <ac:spMkLst>
            <pc:docMk/>
            <pc:sldMk cId="109857222" sldId="256"/>
            <ac:spMk id="60" creationId="{BA79A7CF-01AF-4178-9369-94E0C90EB046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1:59:22.644" v="19"/>
          <ac:spMkLst>
            <pc:docMk/>
            <pc:sldMk cId="109857222" sldId="256"/>
            <ac:spMk id="61" creationId="{99413ED5-9ED4-4772-BCE4-2BCAE6B12E35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1:59:22.644" v="19"/>
          <ac:spMkLst>
            <pc:docMk/>
            <pc:sldMk cId="109857222" sldId="256"/>
            <ac:spMk id="62" creationId="{04357C93-F0CB-4A1C-8F77-4E9063789819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1:59:22.644" v="19"/>
          <ac:spMkLst>
            <pc:docMk/>
            <pc:sldMk cId="109857222" sldId="256"/>
            <ac:spMk id="63" creationId="{90F533E9-6690-41A8-A372-4C6C622D028D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01:00.491" v="29"/>
          <ac:spMkLst>
            <pc:docMk/>
            <pc:sldMk cId="109857222" sldId="256"/>
            <ac:spMk id="65" creationId="{643A7A40-1AE6-4218-A8E0-8248174A5377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01:00.491" v="29"/>
          <ac:spMkLst>
            <pc:docMk/>
            <pc:sldMk cId="109857222" sldId="256"/>
            <ac:spMk id="66" creationId="{BD8AB40A-4374-4897-B5EE-9F8913476E47}"/>
          </ac:spMkLst>
        </pc:spChg>
        <pc:spChg chg="add">
          <ac:chgData name="Daniel Foth" userId="S::d00165175@student.dkit.ie::6aff8c4d-96c9-451d-bce0-b3c008e95528" providerId="AD" clId="Web-{E545FBAB-AFB6-BE23-FD16-C0780C132074}" dt="2024-04-08T22:01:00.491" v="29"/>
          <ac:spMkLst>
            <pc:docMk/>
            <pc:sldMk cId="109857222" sldId="256"/>
            <ac:spMk id="76" creationId="{275D6C10-B5A7-4715-803E-0501C9C2CC21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00:16.427" v="24"/>
          <ac:spMkLst>
            <pc:docMk/>
            <pc:sldMk cId="109857222" sldId="256"/>
            <ac:spMk id="79" creationId="{91DC6ABD-215C-4EA8-A483-CEF5B99AB385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00:16.427" v="24"/>
          <ac:spMkLst>
            <pc:docMk/>
            <pc:sldMk cId="109857222" sldId="256"/>
            <ac:spMk id="85" creationId="{04357C93-F0CB-4A1C-8F77-4E9063789819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00:35.709" v="26"/>
          <ac:spMkLst>
            <pc:docMk/>
            <pc:sldMk cId="109857222" sldId="256"/>
            <ac:spMk id="87" creationId="{275D6C10-B5A7-4715-803E-0501C9C2CC21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00:53.553" v="28"/>
          <ac:spMkLst>
            <pc:docMk/>
            <pc:sldMk cId="109857222" sldId="256"/>
            <ac:spMk id="89" creationId="{C73035C9-93C9-4A1C-B191-8129054EC5ED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00:53.553" v="28"/>
          <ac:spMkLst>
            <pc:docMk/>
            <pc:sldMk cId="109857222" sldId="256"/>
            <ac:spMk id="90" creationId="{EED8D03E-F375-4E67-B932-FF9B007BB420}"/>
          </ac:spMkLst>
        </pc:spChg>
        <pc:grpChg chg="add del">
          <ac:chgData name="Daniel Foth" userId="S::d00165175@student.dkit.ie::6aff8c4d-96c9-451d-bce0-b3c008e95528" providerId="AD" clId="Web-{E545FBAB-AFB6-BE23-FD16-C0780C132074}" dt="2024-04-08T21:58:42.659" v="13"/>
          <ac:grpSpMkLst>
            <pc:docMk/>
            <pc:sldMk cId="109857222" sldId="256"/>
            <ac:grpSpMk id="47" creationId="{032D8612-31EB-44CF-A1D0-14FD4C705424}"/>
          </ac:grpSpMkLst>
        </pc:grpChg>
        <pc:grpChg chg="add del">
          <ac:chgData name="Daniel Foth" userId="S::d00165175@student.dkit.ie::6aff8c4d-96c9-451d-bce0-b3c008e95528" providerId="AD" clId="Web-{E545FBAB-AFB6-BE23-FD16-C0780C132074}" dt="2024-04-08T21:59:02.987" v="15"/>
          <ac:grpSpMkLst>
            <pc:docMk/>
            <pc:sldMk cId="109857222" sldId="256"/>
            <ac:grpSpMk id="52" creationId="{89D1390B-7E13-4B4F-9CB2-391063412E54}"/>
          </ac:grpSpMkLst>
        </pc:grpChg>
        <pc:grpChg chg="add del">
          <ac:chgData name="Daniel Foth" userId="S::d00165175@student.dkit.ie::6aff8c4d-96c9-451d-bce0-b3c008e95528" providerId="AD" clId="Web-{E545FBAB-AFB6-BE23-FD16-C0780C132074}" dt="2024-04-08T22:01:00.491" v="29"/>
          <ac:grpSpMkLst>
            <pc:docMk/>
            <pc:sldMk cId="109857222" sldId="256"/>
            <ac:grpSpMk id="67" creationId="{2783379C-045E-4010-ABDC-A270A0AA1068}"/>
          </ac:grpSpMkLst>
        </pc:grpChg>
        <pc:grpChg chg="add del">
          <ac:chgData name="Daniel Foth" userId="S::d00165175@student.dkit.ie::6aff8c4d-96c9-451d-bce0-b3c008e95528" providerId="AD" clId="Web-{E545FBAB-AFB6-BE23-FD16-C0780C132074}" dt="2024-04-08T22:01:00.491" v="29"/>
          <ac:grpSpMkLst>
            <pc:docMk/>
            <pc:sldMk cId="109857222" sldId="256"/>
            <ac:grpSpMk id="71" creationId="{F5FDDF18-F156-4D2D-82C6-F55008E338B5}"/>
          </ac:grpSpMkLst>
        </pc:grpChg>
        <pc:grpChg chg="add del">
          <ac:chgData name="Daniel Foth" userId="S::d00165175@student.dkit.ie::6aff8c4d-96c9-451d-bce0-b3c008e95528" providerId="AD" clId="Web-{E545FBAB-AFB6-BE23-FD16-C0780C132074}" dt="2024-04-08T22:00:16.427" v="24"/>
          <ac:grpSpMkLst>
            <pc:docMk/>
            <pc:sldMk cId="109857222" sldId="256"/>
            <ac:grpSpMk id="81" creationId="{3AF6A671-C637-4547-85F4-51B6D1881399}"/>
          </ac:grpSpMkLst>
        </pc:grpChg>
        <pc:picChg chg="add mod">
          <ac:chgData name="Daniel Foth" userId="S::d00165175@student.dkit.ie::6aff8c4d-96c9-451d-bce0-b3c008e95528" providerId="AD" clId="Web-{E545FBAB-AFB6-BE23-FD16-C0780C132074}" dt="2024-04-08T22:01:00.491" v="29"/>
          <ac:picMkLst>
            <pc:docMk/>
            <pc:sldMk cId="109857222" sldId="256"/>
            <ac:picMk id="4" creationId="{A96FDAEE-023F-31D8-4F64-7A47BDAEFEAA}"/>
          </ac:picMkLst>
        </pc:picChg>
        <pc:picChg chg="del">
          <ac:chgData name="Daniel Foth" userId="S::d00165175@student.dkit.ie::6aff8c4d-96c9-451d-bce0-b3c008e95528" providerId="AD" clId="Web-{E545FBAB-AFB6-BE23-FD16-C0780C132074}" dt="2024-04-08T21:58:20.924" v="4"/>
          <ac:picMkLst>
            <pc:docMk/>
            <pc:sldMk cId="109857222" sldId="256"/>
            <ac:picMk id="5" creationId="{6260C0D8-2F07-D359-6BA3-AEC314D176C6}"/>
          </ac:picMkLst>
        </pc:picChg>
      </pc:sldChg>
      <pc:sldChg chg="addSp delSp modSp ord">
        <pc:chgData name="Daniel Foth" userId="S::d00165175@student.dkit.ie::6aff8c4d-96c9-451d-bce0-b3c008e95528" providerId="AD" clId="Web-{E545FBAB-AFB6-BE23-FD16-C0780C132074}" dt="2024-04-08T22:50:28.097" v="481" actId="20577"/>
        <pc:sldMkLst>
          <pc:docMk/>
          <pc:sldMk cId="139128639" sldId="257"/>
        </pc:sldMkLst>
        <pc:spChg chg="add del mod ord">
          <ac:chgData name="Daniel Foth" userId="S::d00165175@student.dkit.ie::6aff8c4d-96c9-451d-bce0-b3c008e95528" providerId="AD" clId="Web-{E545FBAB-AFB6-BE23-FD16-C0780C132074}" dt="2024-04-08T22:50:28.097" v="481" actId="20577"/>
          <ac:spMkLst>
            <pc:docMk/>
            <pc:sldMk cId="139128639" sldId="257"/>
            <ac:spMk id="2" creationId="{8F0E1BDD-E7AB-8B0C-BB6F-437B8E318566}"/>
          </ac:spMkLst>
        </pc:spChg>
        <pc:spChg chg="add del mod">
          <ac:chgData name="Daniel Foth" userId="S::d00165175@student.dkit.ie::6aff8c4d-96c9-451d-bce0-b3c008e95528" providerId="AD" clId="Web-{E545FBAB-AFB6-BE23-FD16-C0780C132074}" dt="2024-04-08T22:10:51.118" v="64"/>
          <ac:spMkLst>
            <pc:docMk/>
            <pc:sldMk cId="139128639" sldId="257"/>
            <ac:spMk id="5" creationId="{D26BDCF9-7B17-EBC9-C10D-CA1C254574CC}"/>
          </ac:spMkLst>
        </pc:spChg>
        <pc:spChg chg="del">
          <ac:chgData name="Daniel Foth" userId="S::d00165175@student.dkit.ie::6aff8c4d-96c9-451d-bce0-b3c008e95528" providerId="AD" clId="Web-{E545FBAB-AFB6-BE23-FD16-C0780C132074}" dt="2024-04-08T22:09:45.741" v="63"/>
          <ac:spMkLst>
            <pc:docMk/>
            <pc:sldMk cId="139128639" sldId="257"/>
            <ac:spMk id="8" creationId="{9690C43D-1E0C-CEA5-A4A8-CE8F79569DE5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19:55.260" v="84"/>
          <ac:spMkLst>
            <pc:docMk/>
            <pc:sldMk cId="139128639" sldId="257"/>
            <ac:spMk id="11" creationId="{D009D6D5-DAC2-4A8B-A17A-E206B9012D09}"/>
          </ac:spMkLst>
        </pc:spChg>
        <pc:spChg chg="add del mod">
          <ac:chgData name="Daniel Foth" userId="S::d00165175@student.dkit.ie::6aff8c4d-96c9-451d-bce0-b3c008e95528" providerId="AD" clId="Web-{E545FBAB-AFB6-BE23-FD16-C0780C132074}" dt="2024-04-08T22:18:52.867" v="76"/>
          <ac:spMkLst>
            <pc:docMk/>
            <pc:sldMk cId="139128639" sldId="257"/>
            <ac:spMk id="12" creationId="{8688C8A7-F62A-7589-3AA9-629BBCB05115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11:50.245" v="72"/>
          <ac:spMkLst>
            <pc:docMk/>
            <pc:sldMk cId="139128639" sldId="257"/>
            <ac:spMk id="16" creationId="{D1520B01-A2E4-41C2-8A8F-7683F250890E}"/>
          </ac:spMkLst>
        </pc:spChg>
        <pc:spChg chg="add del mod">
          <ac:chgData name="Daniel Foth" userId="S::d00165175@student.dkit.ie::6aff8c4d-96c9-451d-bce0-b3c008e95528" providerId="AD" clId="Web-{E545FBAB-AFB6-BE23-FD16-C0780C132074}" dt="2024-04-08T22:19:23.868" v="83"/>
          <ac:spMkLst>
            <pc:docMk/>
            <pc:sldMk cId="139128639" sldId="257"/>
            <ac:spMk id="21" creationId="{197890CD-48FA-4403-30BC-58FB5A6FA72E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22:04.483" v="97"/>
          <ac:spMkLst>
            <pc:docMk/>
            <pc:sldMk cId="139128639" sldId="257"/>
            <ac:spMk id="27" creationId="{53F29798-D584-4792-9B62-3F5F5C36D619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22:04.483" v="96"/>
          <ac:spMkLst>
            <pc:docMk/>
            <pc:sldMk cId="139128639" sldId="257"/>
            <ac:spMk id="31" creationId="{6DEB926D-6E18-E0B3-2188-D74D14A94B21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40:11.501" v="378"/>
          <ac:spMkLst>
            <pc:docMk/>
            <pc:sldMk cId="139128639" sldId="257"/>
            <ac:spMk id="32" creationId="{A3C210E6-A35A-4F68-8D60-801A019C75B8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22:24.124" v="102"/>
          <ac:spMkLst>
            <pc:docMk/>
            <pc:sldMk cId="139128639" sldId="257"/>
            <ac:spMk id="34" creationId="{0855A890-B60B-4670-9DC2-69DC05015AB3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22:04.483" v="96"/>
          <ac:spMkLst>
            <pc:docMk/>
            <pc:sldMk cId="139128639" sldId="257"/>
            <ac:spMk id="36" creationId="{A3C210E6-A35A-4F68-8D60-801A019C75B8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40:11.501" v="378"/>
          <ac:spMkLst>
            <pc:docMk/>
            <pc:sldMk cId="139128639" sldId="257"/>
            <ac:spMk id="37" creationId="{AC0D06B0-F19C-459E-B221-A34B506FB5E3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22:04.483" v="96"/>
          <ac:spMkLst>
            <pc:docMk/>
            <pc:sldMk cId="139128639" sldId="257"/>
            <ac:spMk id="38" creationId="{AC0D06B0-F19C-459E-B221-A34B506FB5E3}"/>
          </ac:spMkLst>
        </pc:spChg>
        <pc:spChg chg="add del mod">
          <ac:chgData name="Daniel Foth" userId="S::d00165175@student.dkit.ie::6aff8c4d-96c9-451d-bce0-b3c008e95528" providerId="AD" clId="Web-{E545FBAB-AFB6-BE23-FD16-C0780C132074}" dt="2024-04-08T22:39:55.797" v="376"/>
          <ac:spMkLst>
            <pc:docMk/>
            <pc:sldMk cId="139128639" sldId="257"/>
            <ac:spMk id="39" creationId="{54A83066-6FC1-34BE-BE89-E7A89A3A2FA6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22:04.483" v="96"/>
          <ac:spMkLst>
            <pc:docMk/>
            <pc:sldMk cId="139128639" sldId="257"/>
            <ac:spMk id="40" creationId="{345B26DA-1C6B-4C66-81C9-9C1877FC2DB1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40:11.501" v="378"/>
          <ac:spMkLst>
            <pc:docMk/>
            <pc:sldMk cId="139128639" sldId="257"/>
            <ac:spMk id="41" creationId="{345B26DA-1C6B-4C66-81C9-9C1877FC2DB1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22:04.483" v="96"/>
          <ac:spMkLst>
            <pc:docMk/>
            <pc:sldMk cId="139128639" sldId="257"/>
            <ac:spMk id="42" creationId="{98DE6C44-43F8-4DE4-AB81-66853FFEA09A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40:11.501" v="378"/>
          <ac:spMkLst>
            <pc:docMk/>
            <pc:sldMk cId="139128639" sldId="257"/>
            <ac:spMk id="43" creationId="{98DE6C44-43F8-4DE4-AB81-66853FFEA09A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22:04.483" v="96"/>
          <ac:spMkLst>
            <pc:docMk/>
            <pc:sldMk cId="139128639" sldId="257"/>
            <ac:spMk id="44" creationId="{2409529B-9B56-4F10-BE4D-F934DB89E57E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40:11.501" v="378"/>
          <ac:spMkLst>
            <pc:docMk/>
            <pc:sldMk cId="139128639" sldId="257"/>
            <ac:spMk id="45" creationId="{2409529B-9B56-4F10-BE4D-F934DB89E57E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22:24.124" v="102"/>
          <ac:spMkLst>
            <pc:docMk/>
            <pc:sldMk cId="139128639" sldId="257"/>
            <ac:spMk id="46" creationId="{90F533E9-6690-41A8-A372-4C6C622D028D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22:24.124" v="102"/>
          <ac:spMkLst>
            <pc:docMk/>
            <pc:sldMk cId="139128639" sldId="257"/>
            <ac:spMk id="47" creationId="{99413ED5-9ED4-4772-BCE4-2BCAE6B12E35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22:24.124" v="102"/>
          <ac:spMkLst>
            <pc:docMk/>
            <pc:sldMk cId="139128639" sldId="257"/>
            <ac:spMk id="48" creationId="{04357C93-F0CB-4A1C-8F77-4E9063789819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40:11.501" v="378"/>
          <ac:spMkLst>
            <pc:docMk/>
            <pc:sldMk cId="139128639" sldId="257"/>
            <ac:spMk id="49" creationId="{2D15C7C7-34AE-050F-05C5-A9501B516528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46:27.325" v="390"/>
          <ac:spMkLst>
            <pc:docMk/>
            <pc:sldMk cId="139128639" sldId="257"/>
            <ac:spMk id="50" creationId="{0D7B6173-1D58-48E2-83CF-37350F315F75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46:27.325" v="390"/>
          <ac:spMkLst>
            <pc:docMk/>
            <pc:sldMk cId="139128639" sldId="257"/>
            <ac:spMk id="51" creationId="{2F36CA75-CFBF-4844-B719-8FE9EBADA9AF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22:24.124" v="101"/>
          <ac:spMkLst>
            <pc:docMk/>
            <pc:sldMk cId="139128639" sldId="257"/>
            <ac:spMk id="52" creationId="{AE2C084C-3068-EDEA-27CC-3A4D78B0A038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23:26.954" v="112"/>
          <ac:spMkLst>
            <pc:docMk/>
            <pc:sldMk cId="139128639" sldId="257"/>
            <ac:spMk id="53" creationId="{0855A890-B60B-4670-9DC2-69DC05015AB3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46:27.325" v="390"/>
          <ac:spMkLst>
            <pc:docMk/>
            <pc:sldMk cId="139128639" sldId="257"/>
            <ac:spMk id="54" creationId="{3D4A84B9-E564-4DD0-97F8-DBF1C460C28A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23:26.954" v="112"/>
          <ac:spMkLst>
            <pc:docMk/>
            <pc:sldMk cId="139128639" sldId="257"/>
            <ac:spMk id="57" creationId="{99413ED5-9ED4-4772-BCE4-2BCAE6B12E35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46:27.325" v="390"/>
          <ac:spMkLst>
            <pc:docMk/>
            <pc:sldMk cId="139128639" sldId="257"/>
            <ac:spMk id="58" creationId="{102382E0-0A09-46AE-B955-B911CAFE7F00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23:26.954" v="112"/>
          <ac:spMkLst>
            <pc:docMk/>
            <pc:sldMk cId="139128639" sldId="257"/>
            <ac:spMk id="59" creationId="{04357C93-F0CB-4A1C-8F77-4E9063789819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23:26.954" v="112"/>
          <ac:spMkLst>
            <pc:docMk/>
            <pc:sldMk cId="139128639" sldId="257"/>
            <ac:spMk id="60" creationId="{90F533E9-6690-41A8-A372-4C6C622D028D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46:27.325" v="390"/>
          <ac:spMkLst>
            <pc:docMk/>
            <pc:sldMk cId="139128639" sldId="257"/>
            <ac:spMk id="61" creationId="{7DE75D4A-0965-4973-BE75-DECCAC9A9614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46:27.325" v="390"/>
          <ac:spMkLst>
            <pc:docMk/>
            <pc:sldMk cId="139128639" sldId="257"/>
            <ac:spMk id="62" creationId="{E79537EC-D4D4-9D1A-B96B-0C2C3CD08054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49:56.737" v="474"/>
          <ac:spMkLst>
            <pc:docMk/>
            <pc:sldMk cId="139128639" sldId="257"/>
            <ac:spMk id="63" creationId="{0D7B6173-1D58-48E2-83CF-37350F315F75}"/>
          </ac:spMkLst>
        </pc:spChg>
        <pc:spChg chg="add del mod">
          <ac:chgData name="Daniel Foth" userId="S::d00165175@student.dkit.ie::6aff8c4d-96c9-451d-bce0-b3c008e95528" providerId="AD" clId="Web-{E545FBAB-AFB6-BE23-FD16-C0780C132074}" dt="2024-04-08T22:49:32.471" v="472"/>
          <ac:spMkLst>
            <pc:docMk/>
            <pc:sldMk cId="139128639" sldId="257"/>
            <ac:spMk id="64" creationId="{3987B92F-B07A-8034-5580-D77D11BA36A3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49:56.737" v="474"/>
          <ac:spMkLst>
            <pc:docMk/>
            <pc:sldMk cId="139128639" sldId="257"/>
            <ac:spMk id="65" creationId="{2F36CA75-CFBF-4844-B719-8FE9EBADA9AF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48:15.906" v="430"/>
          <ac:spMkLst>
            <pc:docMk/>
            <pc:sldMk cId="139128639" sldId="257"/>
            <ac:spMk id="66" creationId="{612F383F-B981-4BC3-9E2B-7BE938CEF3EC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48:15.906" v="430"/>
          <ac:spMkLst>
            <pc:docMk/>
            <pc:sldMk cId="139128639" sldId="257"/>
            <ac:spMk id="67" creationId="{5AA485AD-076E-4077-A6E6-C3C9F0C39FF2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48:07.390" v="428"/>
          <ac:spMkLst>
            <pc:docMk/>
            <pc:sldMk cId="139128639" sldId="257"/>
            <ac:spMk id="68" creationId="{57BAF2B3-BB4B-CE0F-EA0C-4E95DBEF91F4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48:15.906" v="430"/>
          <ac:spMkLst>
            <pc:docMk/>
            <pc:sldMk cId="139128639" sldId="257"/>
            <ac:spMk id="69" creationId="{A93898FF-D987-4B0E-BFB4-85F5EB356D4D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48:07.390" v="428"/>
          <ac:spMkLst>
            <pc:docMk/>
            <pc:sldMk cId="139128639" sldId="257"/>
            <ac:spMk id="71" creationId="{0D7B6173-1D58-48E2-83CF-37350F315F75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48:15.906" v="430"/>
          <ac:spMkLst>
            <pc:docMk/>
            <pc:sldMk cId="139128639" sldId="257"/>
            <ac:spMk id="72" creationId="{58D235B8-3D10-493F-88AC-84BB404C1B5A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48:07.390" v="428"/>
          <ac:spMkLst>
            <pc:docMk/>
            <pc:sldMk cId="139128639" sldId="257"/>
            <ac:spMk id="73" creationId="{2F36CA75-CFBF-4844-B719-8FE9EBADA9AF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48:15.906" v="430"/>
          <ac:spMkLst>
            <pc:docMk/>
            <pc:sldMk cId="139128639" sldId="257"/>
            <ac:spMk id="74" creationId="{42A4FC2C-047E-45A5-965D-8E1E3BF09BC6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48:07.390" v="428"/>
          <ac:spMkLst>
            <pc:docMk/>
            <pc:sldMk cId="139128639" sldId="257"/>
            <ac:spMk id="75" creationId="{3D4A84B9-E564-4DD0-97F8-DBF1C460C28A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48:41.485" v="432"/>
          <ac:spMkLst>
            <pc:docMk/>
            <pc:sldMk cId="139128639" sldId="257"/>
            <ac:spMk id="76" creationId="{0D7B6173-1D58-48E2-83CF-37350F315F75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48:41.485" v="432"/>
          <ac:spMkLst>
            <pc:docMk/>
            <pc:sldMk cId="139128639" sldId="257"/>
            <ac:spMk id="78" creationId="{2F36CA75-CFBF-4844-B719-8FE9EBADA9AF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48:07.390" v="428"/>
          <ac:spMkLst>
            <pc:docMk/>
            <pc:sldMk cId="139128639" sldId="257"/>
            <ac:spMk id="79" creationId="{102382E0-0A09-46AE-B955-B911CAFE7F00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48:41.485" v="432"/>
          <ac:spMkLst>
            <pc:docMk/>
            <pc:sldMk cId="139128639" sldId="257"/>
            <ac:spMk id="80" creationId="{3D4A84B9-E564-4DD0-97F8-DBF1C460C28A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48:07.390" v="428"/>
          <ac:spMkLst>
            <pc:docMk/>
            <pc:sldMk cId="139128639" sldId="257"/>
            <ac:spMk id="81" creationId="{7DE75D4A-0965-4973-BE75-DECCAC9A9614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48:41.485" v="432"/>
          <ac:spMkLst>
            <pc:docMk/>
            <pc:sldMk cId="139128639" sldId="257"/>
            <ac:spMk id="83" creationId="{102382E0-0A09-46AE-B955-B911CAFE7F00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48:41.485" v="432"/>
          <ac:spMkLst>
            <pc:docMk/>
            <pc:sldMk cId="139128639" sldId="257"/>
            <ac:spMk id="84" creationId="{7DE75D4A-0965-4973-BE75-DECCAC9A9614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48:41.485" v="432"/>
          <ac:spMkLst>
            <pc:docMk/>
            <pc:sldMk cId="139128639" sldId="257"/>
            <ac:spMk id="85" creationId="{7C558B04-81F9-6390-201F-A1279A7391B3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49:56.737" v="474"/>
          <ac:spMkLst>
            <pc:docMk/>
            <pc:sldMk cId="139128639" sldId="257"/>
            <ac:spMk id="86" creationId="{3D4A84B9-E564-4DD0-97F8-DBF1C460C28A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49:56.737" v="474"/>
          <ac:spMkLst>
            <pc:docMk/>
            <pc:sldMk cId="139128639" sldId="257"/>
            <ac:spMk id="88" creationId="{102382E0-0A09-46AE-B955-B911CAFE7F00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49:56.737" v="474"/>
          <ac:spMkLst>
            <pc:docMk/>
            <pc:sldMk cId="139128639" sldId="257"/>
            <ac:spMk id="89" creationId="{7DE75D4A-0965-4973-BE75-DECCAC9A9614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49:56.737" v="474"/>
          <ac:spMkLst>
            <pc:docMk/>
            <pc:sldMk cId="139128639" sldId="257"/>
            <ac:spMk id="90" creationId="{D18C26AA-4542-D357-DB1E-17B63D613563}"/>
          </ac:spMkLst>
        </pc:spChg>
        <pc:grpChg chg="add del">
          <ac:chgData name="Daniel Foth" userId="S::d00165175@student.dkit.ie::6aff8c4d-96c9-451d-bce0-b3c008e95528" providerId="AD" clId="Web-{E545FBAB-AFB6-BE23-FD16-C0780C132074}" dt="2024-04-08T22:11:50.245" v="72"/>
          <ac:grpSpMkLst>
            <pc:docMk/>
            <pc:sldMk cId="139128639" sldId="257"/>
            <ac:grpSpMk id="18" creationId="{1F634C0A-A487-42AF-8DFD-4DAD62FE92BF}"/>
          </ac:grpSpMkLst>
        </pc:grpChg>
        <pc:grpChg chg="add del">
          <ac:chgData name="Daniel Foth" userId="S::d00165175@student.dkit.ie::6aff8c4d-96c9-451d-bce0-b3c008e95528" providerId="AD" clId="Web-{E545FBAB-AFB6-BE23-FD16-C0780C132074}" dt="2024-04-08T22:11:50.245" v="72"/>
          <ac:grpSpMkLst>
            <pc:docMk/>
            <pc:sldMk cId="139128639" sldId="257"/>
            <ac:grpSpMk id="22" creationId="{066EE5A2-0D35-4D6A-A5C7-1CA91F740684}"/>
          </ac:grpSpMkLst>
        </pc:grpChg>
        <pc:grpChg chg="add del">
          <ac:chgData name="Daniel Foth" userId="S::d00165175@student.dkit.ie::6aff8c4d-96c9-451d-bce0-b3c008e95528" providerId="AD" clId="Web-{E545FBAB-AFB6-BE23-FD16-C0780C132074}" dt="2024-04-08T22:11:50.245" v="72"/>
          <ac:grpSpMkLst>
            <pc:docMk/>
            <pc:sldMk cId="139128639" sldId="257"/>
            <ac:grpSpMk id="26" creationId="{56AA1647-0DA6-4A17-B3E1-95D61BD54714}"/>
          </ac:grpSpMkLst>
        </pc:grpChg>
        <pc:grpChg chg="add del">
          <ac:chgData name="Daniel Foth" userId="S::d00165175@student.dkit.ie::6aff8c4d-96c9-451d-bce0-b3c008e95528" providerId="AD" clId="Web-{E545FBAB-AFB6-BE23-FD16-C0780C132074}" dt="2024-04-08T22:11:50.245" v="72"/>
          <ac:grpSpMkLst>
            <pc:docMk/>
            <pc:sldMk cId="139128639" sldId="257"/>
            <ac:grpSpMk id="30" creationId="{08D20F07-CD49-4F17-BC00-9429DA80C502}"/>
          </ac:grpSpMkLst>
        </pc:grpChg>
        <pc:grpChg chg="add del">
          <ac:chgData name="Daniel Foth" userId="S::d00165175@student.dkit.ie::6aff8c4d-96c9-451d-bce0-b3c008e95528" providerId="AD" clId="Web-{E545FBAB-AFB6-BE23-FD16-C0780C132074}" dt="2024-04-08T22:22:24.124" v="101"/>
          <ac:grpSpMkLst>
            <pc:docMk/>
            <pc:sldMk cId="139128639" sldId="257"/>
            <ac:grpSpMk id="55" creationId="{32CC9F2B-E219-AF55-BBE8-372B5AC60059}"/>
          </ac:grpSpMkLst>
        </pc:grpChg>
        <pc:picChg chg="del">
          <ac:chgData name="Daniel Foth" userId="S::d00165175@student.dkit.ie::6aff8c4d-96c9-451d-bce0-b3c008e95528" providerId="AD" clId="Web-{E545FBAB-AFB6-BE23-FD16-C0780C132074}" dt="2024-04-08T22:01:39.539" v="42"/>
          <ac:picMkLst>
            <pc:docMk/>
            <pc:sldMk cId="139128639" sldId="257"/>
            <ac:picMk id="4" creationId="{7DE7A235-0206-D250-7CBF-37A7152EDDDD}"/>
          </ac:picMkLst>
        </pc:picChg>
        <pc:picChg chg="add del mod ord">
          <ac:chgData name="Daniel Foth" userId="S::d00165175@student.dkit.ie::6aff8c4d-96c9-451d-bce0-b3c008e95528" providerId="AD" clId="Web-{E545FBAB-AFB6-BE23-FD16-C0780C132074}" dt="2024-04-08T22:18:40.476" v="75"/>
          <ac:picMkLst>
            <pc:docMk/>
            <pc:sldMk cId="139128639" sldId="257"/>
            <ac:picMk id="6" creationId="{5CA86B84-15F2-5EEB-4F98-7675D103F172}"/>
          </ac:picMkLst>
        </pc:picChg>
        <pc:picChg chg="add del mod ord">
          <ac:chgData name="Daniel Foth" userId="S::d00165175@student.dkit.ie::6aff8c4d-96c9-451d-bce0-b3c008e95528" providerId="AD" clId="Web-{E545FBAB-AFB6-BE23-FD16-C0780C132074}" dt="2024-04-08T22:21:01.293" v="89"/>
          <ac:picMkLst>
            <pc:docMk/>
            <pc:sldMk cId="139128639" sldId="257"/>
            <ac:picMk id="7" creationId="{84A603D2-2829-59BB-5EE4-DB01886C6984}"/>
          </ac:picMkLst>
        </pc:picChg>
        <pc:picChg chg="add mod ord">
          <ac:chgData name="Daniel Foth" userId="S::d00165175@student.dkit.ie::6aff8c4d-96c9-451d-bce0-b3c008e95528" providerId="AD" clId="Web-{E545FBAB-AFB6-BE23-FD16-C0780C132074}" dt="2024-04-08T22:49:56.737" v="474"/>
          <ac:picMkLst>
            <pc:docMk/>
            <pc:sldMk cId="139128639" sldId="257"/>
            <ac:picMk id="9" creationId="{6B1D5CBC-2BFF-E1C4-DB8C-8755CC313FFD}"/>
          </ac:picMkLst>
        </pc:picChg>
        <pc:picChg chg="add del mod ord">
          <ac:chgData name="Daniel Foth" userId="S::d00165175@student.dkit.ie::6aff8c4d-96c9-451d-bce0-b3c008e95528" providerId="AD" clId="Web-{E545FBAB-AFB6-BE23-FD16-C0780C132074}" dt="2024-04-08T22:19:21.634" v="82"/>
          <ac:picMkLst>
            <pc:docMk/>
            <pc:sldMk cId="139128639" sldId="257"/>
            <ac:picMk id="13" creationId="{5AE70BB6-A36F-7367-FB9E-EE8EDA0D4084}"/>
          </ac:picMkLst>
        </pc:picChg>
        <pc:picChg chg="add del mod">
          <ac:chgData name="Daniel Foth" userId="S::d00165175@student.dkit.ie::6aff8c4d-96c9-451d-bce0-b3c008e95528" providerId="AD" clId="Web-{E545FBAB-AFB6-BE23-FD16-C0780C132074}" dt="2024-04-08T22:20:01.979" v="85"/>
          <ac:picMkLst>
            <pc:docMk/>
            <pc:sldMk cId="139128639" sldId="257"/>
            <ac:picMk id="14" creationId="{C7FB0622-038C-867F-AF2A-633775DCEB98}"/>
          </ac:picMkLst>
        </pc:picChg>
        <pc:picChg chg="add mod ord">
          <ac:chgData name="Daniel Foth" userId="S::d00165175@student.dkit.ie::6aff8c4d-96c9-451d-bce0-b3c008e95528" providerId="AD" clId="Web-{E545FBAB-AFB6-BE23-FD16-C0780C132074}" dt="2024-04-08T22:49:56.737" v="474"/>
          <ac:picMkLst>
            <pc:docMk/>
            <pc:sldMk cId="139128639" sldId="257"/>
            <ac:picMk id="15" creationId="{8DB1A7B8-DDB8-2D15-7FBD-02C57D0C2867}"/>
          </ac:picMkLst>
        </pc:picChg>
        <pc:picChg chg="add mod ord">
          <ac:chgData name="Daniel Foth" userId="S::d00165175@student.dkit.ie::6aff8c4d-96c9-451d-bce0-b3c008e95528" providerId="AD" clId="Web-{E545FBAB-AFB6-BE23-FD16-C0780C132074}" dt="2024-04-08T22:49:56.737" v="474"/>
          <ac:picMkLst>
            <pc:docMk/>
            <pc:sldMk cId="139128639" sldId="257"/>
            <ac:picMk id="25" creationId="{5CDE9C70-F343-446C-206E-9EDCDABDCC24}"/>
          </ac:picMkLst>
        </pc:picChg>
        <pc:picChg chg="add mod ord">
          <ac:chgData name="Daniel Foth" userId="S::d00165175@student.dkit.ie::6aff8c4d-96c9-451d-bce0-b3c008e95528" providerId="AD" clId="Web-{E545FBAB-AFB6-BE23-FD16-C0780C132074}" dt="2024-04-08T22:49:56.737" v="474"/>
          <ac:picMkLst>
            <pc:docMk/>
            <pc:sldMk cId="139128639" sldId="257"/>
            <ac:picMk id="29" creationId="{55CB4761-49D1-7871-5397-45E6BBF7F38D}"/>
          </ac:picMkLst>
        </pc:picChg>
        <pc:picChg chg="add del mod">
          <ac:chgData name="Daniel Foth" userId="S::d00165175@student.dkit.ie::6aff8c4d-96c9-451d-bce0-b3c008e95528" providerId="AD" clId="Web-{E545FBAB-AFB6-BE23-FD16-C0780C132074}" dt="2024-04-08T22:21:36.279" v="93"/>
          <ac:picMkLst>
            <pc:docMk/>
            <pc:sldMk cId="139128639" sldId="257"/>
            <ac:picMk id="33" creationId="{41702099-C3AC-1F5D-CC5C-1D1E24524ABB}"/>
          </ac:picMkLst>
        </pc:picChg>
        <pc:picChg chg="add del mod">
          <ac:chgData name="Daniel Foth" userId="S::d00165175@student.dkit.ie::6aff8c4d-96c9-451d-bce0-b3c008e95528" providerId="AD" clId="Web-{E545FBAB-AFB6-BE23-FD16-C0780C132074}" dt="2024-04-08T22:22:40.312" v="105"/>
          <ac:picMkLst>
            <pc:docMk/>
            <pc:sldMk cId="139128639" sldId="257"/>
            <ac:picMk id="35" creationId="{3EA7E1C9-3BC1-99C1-33EE-F6A99892A71B}"/>
          </ac:picMkLst>
        </pc:picChg>
        <pc:picChg chg="add del">
          <ac:chgData name="Daniel Foth" userId="S::d00165175@student.dkit.ie::6aff8c4d-96c9-451d-bce0-b3c008e95528" providerId="AD" clId="Web-{E545FBAB-AFB6-BE23-FD16-C0780C132074}" dt="2024-04-08T22:46:27.325" v="390"/>
          <ac:picMkLst>
            <pc:docMk/>
            <pc:sldMk cId="139128639" sldId="257"/>
            <ac:picMk id="56" creationId="{4A599609-F5C2-4A0B-A992-913F814A631A}"/>
          </ac:picMkLst>
        </pc:picChg>
        <pc:picChg chg="add del">
          <ac:chgData name="Daniel Foth" userId="S::d00165175@student.dkit.ie::6aff8c4d-96c9-451d-bce0-b3c008e95528" providerId="AD" clId="Web-{E545FBAB-AFB6-BE23-FD16-C0780C132074}" dt="2024-04-08T22:48:15.906" v="430"/>
          <ac:picMkLst>
            <pc:docMk/>
            <pc:sldMk cId="139128639" sldId="257"/>
            <ac:picMk id="70" creationId="{D088DBDF-80D5-4FC0-8A54-9D660B728DC4}"/>
          </ac:picMkLst>
        </pc:picChg>
        <pc:picChg chg="add del">
          <ac:chgData name="Daniel Foth" userId="S::d00165175@student.dkit.ie::6aff8c4d-96c9-451d-bce0-b3c008e95528" providerId="AD" clId="Web-{E545FBAB-AFB6-BE23-FD16-C0780C132074}" dt="2024-04-08T22:48:07.390" v="428"/>
          <ac:picMkLst>
            <pc:docMk/>
            <pc:sldMk cId="139128639" sldId="257"/>
            <ac:picMk id="77" creationId="{4A599609-F5C2-4A0B-A992-913F814A631A}"/>
          </ac:picMkLst>
        </pc:picChg>
        <pc:picChg chg="add del">
          <ac:chgData name="Daniel Foth" userId="S::d00165175@student.dkit.ie::6aff8c4d-96c9-451d-bce0-b3c008e95528" providerId="AD" clId="Web-{E545FBAB-AFB6-BE23-FD16-C0780C132074}" dt="2024-04-08T22:48:41.485" v="432"/>
          <ac:picMkLst>
            <pc:docMk/>
            <pc:sldMk cId="139128639" sldId="257"/>
            <ac:picMk id="82" creationId="{4A599609-F5C2-4A0B-A992-913F814A631A}"/>
          </ac:picMkLst>
        </pc:picChg>
        <pc:picChg chg="add del">
          <ac:chgData name="Daniel Foth" userId="S::d00165175@student.dkit.ie::6aff8c4d-96c9-451d-bce0-b3c008e95528" providerId="AD" clId="Web-{E545FBAB-AFB6-BE23-FD16-C0780C132074}" dt="2024-04-08T22:49:56.737" v="474"/>
          <ac:picMkLst>
            <pc:docMk/>
            <pc:sldMk cId="139128639" sldId="257"/>
            <ac:picMk id="87" creationId="{4A599609-F5C2-4A0B-A992-913F814A631A}"/>
          </ac:picMkLst>
        </pc:picChg>
      </pc:sldChg>
      <pc:sldChg chg="del">
        <pc:chgData name="Daniel Foth" userId="S::d00165175@student.dkit.ie::6aff8c4d-96c9-451d-bce0-b3c008e95528" providerId="AD" clId="Web-{E545FBAB-AFB6-BE23-FD16-C0780C132074}" dt="2024-04-08T22:01:07.007" v="30"/>
        <pc:sldMkLst>
          <pc:docMk/>
          <pc:sldMk cId="1978963364" sldId="259"/>
        </pc:sldMkLst>
      </pc:sldChg>
      <pc:sldChg chg="addSp delSp modSp del ord">
        <pc:chgData name="Daniel Foth" userId="S::d00165175@student.dkit.ie::6aff8c4d-96c9-451d-bce0-b3c008e95528" providerId="AD" clId="Web-{E545FBAB-AFB6-BE23-FD16-C0780C132074}" dt="2024-04-08T22:03:57.809" v="57"/>
        <pc:sldMkLst>
          <pc:docMk/>
          <pc:sldMk cId="2700890068" sldId="260"/>
        </pc:sldMkLst>
        <pc:spChg chg="mod">
          <ac:chgData name="Daniel Foth" userId="S::d00165175@student.dkit.ie::6aff8c4d-96c9-451d-bce0-b3c008e95528" providerId="AD" clId="Web-{E545FBAB-AFB6-BE23-FD16-C0780C132074}" dt="2024-04-08T22:01:28.851" v="34" actId="20577"/>
          <ac:spMkLst>
            <pc:docMk/>
            <pc:sldMk cId="2700890068" sldId="260"/>
            <ac:spMk id="2" creationId="{4788D3E5-971C-59DA-47A1-88627C40BD29}"/>
          </ac:spMkLst>
        </pc:spChg>
        <pc:spChg chg="add mod">
          <ac:chgData name="Daniel Foth" userId="S::d00165175@student.dkit.ie::6aff8c4d-96c9-451d-bce0-b3c008e95528" providerId="AD" clId="Web-{E545FBAB-AFB6-BE23-FD16-C0780C132074}" dt="2024-04-08T22:01:37.148" v="41"/>
          <ac:spMkLst>
            <pc:docMk/>
            <pc:sldMk cId="2700890068" sldId="260"/>
            <ac:spMk id="6" creationId="{0AA5B72E-C979-A2B4-9531-DD232A11F1E8}"/>
          </ac:spMkLst>
        </pc:spChg>
        <pc:picChg chg="del">
          <ac:chgData name="Daniel Foth" userId="S::d00165175@student.dkit.ie::6aff8c4d-96c9-451d-bce0-b3c008e95528" providerId="AD" clId="Web-{E545FBAB-AFB6-BE23-FD16-C0780C132074}" dt="2024-04-08T22:01:37.148" v="41"/>
          <ac:picMkLst>
            <pc:docMk/>
            <pc:sldMk cId="2700890068" sldId="260"/>
            <ac:picMk id="4" creationId="{F7E9FF70-2CA4-3021-46BE-B3C91C5CBF20}"/>
          </ac:picMkLst>
        </pc:picChg>
        <pc:picChg chg="del">
          <ac:chgData name="Daniel Foth" userId="S::d00165175@student.dkit.ie::6aff8c4d-96c9-451d-bce0-b3c008e95528" providerId="AD" clId="Web-{E545FBAB-AFB6-BE23-FD16-C0780C132074}" dt="2024-04-08T22:01:37.133" v="36"/>
          <ac:picMkLst>
            <pc:docMk/>
            <pc:sldMk cId="2700890068" sldId="260"/>
            <ac:picMk id="5" creationId="{2152BBEA-0FE1-9B6A-6F39-9FF1B77B19C3}"/>
          </ac:picMkLst>
        </pc:picChg>
        <pc:picChg chg="del">
          <ac:chgData name="Daniel Foth" userId="S::d00165175@student.dkit.ie::6aff8c4d-96c9-451d-bce0-b3c008e95528" providerId="AD" clId="Web-{E545FBAB-AFB6-BE23-FD16-C0780C132074}" dt="2024-04-08T22:01:37.133" v="35"/>
          <ac:picMkLst>
            <pc:docMk/>
            <pc:sldMk cId="2700890068" sldId="260"/>
            <ac:picMk id="7" creationId="{12AF27B7-3CA8-618A-F053-ED51A2BB6271}"/>
          </ac:picMkLst>
        </pc:picChg>
        <pc:picChg chg="del">
          <ac:chgData name="Daniel Foth" userId="S::d00165175@student.dkit.ie::6aff8c4d-96c9-451d-bce0-b3c008e95528" providerId="AD" clId="Web-{E545FBAB-AFB6-BE23-FD16-C0780C132074}" dt="2024-04-08T22:01:37.148" v="39"/>
          <ac:picMkLst>
            <pc:docMk/>
            <pc:sldMk cId="2700890068" sldId="260"/>
            <ac:picMk id="9" creationId="{58A581BA-1AB2-A3C6-7971-D2CAD5EC87B2}"/>
          </ac:picMkLst>
        </pc:picChg>
        <pc:picChg chg="del">
          <ac:chgData name="Daniel Foth" userId="S::d00165175@student.dkit.ie::6aff8c4d-96c9-451d-bce0-b3c008e95528" providerId="AD" clId="Web-{E545FBAB-AFB6-BE23-FD16-C0780C132074}" dt="2024-04-08T22:01:37.148" v="40"/>
          <ac:picMkLst>
            <pc:docMk/>
            <pc:sldMk cId="2700890068" sldId="260"/>
            <ac:picMk id="10" creationId="{0A57C402-00F8-E564-2E02-63334563AF94}"/>
          </ac:picMkLst>
        </pc:picChg>
        <pc:picChg chg="del">
          <ac:chgData name="Daniel Foth" userId="S::d00165175@student.dkit.ie::6aff8c4d-96c9-451d-bce0-b3c008e95528" providerId="AD" clId="Web-{E545FBAB-AFB6-BE23-FD16-C0780C132074}" dt="2024-04-08T22:01:37.148" v="37"/>
          <ac:picMkLst>
            <pc:docMk/>
            <pc:sldMk cId="2700890068" sldId="260"/>
            <ac:picMk id="12" creationId="{52379765-86E7-ECA4-1016-35A84A898AA9}"/>
          </ac:picMkLst>
        </pc:picChg>
        <pc:picChg chg="del">
          <ac:chgData name="Daniel Foth" userId="S::d00165175@student.dkit.ie::6aff8c4d-96c9-451d-bce0-b3c008e95528" providerId="AD" clId="Web-{E545FBAB-AFB6-BE23-FD16-C0780C132074}" dt="2024-04-08T22:01:37.148" v="38"/>
          <ac:picMkLst>
            <pc:docMk/>
            <pc:sldMk cId="2700890068" sldId="260"/>
            <ac:picMk id="13" creationId="{FD585534-4C17-B117-45F4-F9E02444DBB3}"/>
          </ac:picMkLst>
        </pc:picChg>
      </pc:sldChg>
      <pc:sldChg chg="addSp delSp modSp">
        <pc:chgData name="Daniel Foth" userId="S::d00165175@student.dkit.ie::6aff8c4d-96c9-451d-bce0-b3c008e95528" providerId="AD" clId="Web-{E545FBAB-AFB6-BE23-FD16-C0780C132074}" dt="2024-04-08T22:36:44.822" v="373" actId="1076"/>
        <pc:sldMkLst>
          <pc:docMk/>
          <pc:sldMk cId="147325010" sldId="261"/>
        </pc:sldMkLst>
        <pc:spChg chg="mod">
          <ac:chgData name="Daniel Foth" userId="S::d00165175@student.dkit.ie::6aff8c4d-96c9-451d-bce0-b3c008e95528" providerId="AD" clId="Web-{E545FBAB-AFB6-BE23-FD16-C0780C132074}" dt="2024-04-08T22:32:52.800" v="319"/>
          <ac:spMkLst>
            <pc:docMk/>
            <pc:sldMk cId="147325010" sldId="261"/>
            <ac:spMk id="2" creationId="{BAF96251-F383-8261-53C9-8C60343D559F}"/>
          </ac:spMkLst>
        </pc:spChg>
        <pc:spChg chg="add del mod">
          <ac:chgData name="Daniel Foth" userId="S::d00165175@student.dkit.ie::6aff8c4d-96c9-451d-bce0-b3c008e95528" providerId="AD" clId="Web-{E545FBAB-AFB6-BE23-FD16-C0780C132074}" dt="2024-04-08T22:32:52.800" v="319"/>
          <ac:spMkLst>
            <pc:docMk/>
            <pc:sldMk cId="147325010" sldId="261"/>
            <ac:spMk id="3" creationId="{5026D545-6B7F-AE8F-ADE5-481D450FCD85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32:52.800" v="319"/>
          <ac:spMkLst>
            <pc:docMk/>
            <pc:sldMk cId="147325010" sldId="261"/>
            <ac:spMk id="12" creationId="{04812C46-200A-4DEB-A05E-3ED6C68C2387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32:52.800" v="319"/>
          <ac:spMkLst>
            <pc:docMk/>
            <pc:sldMk cId="147325010" sldId="261"/>
            <ac:spMk id="14" creationId="{D1EA859B-E555-4109-94F3-6700E046E008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32:27.955" v="296"/>
          <ac:spMkLst>
            <pc:docMk/>
            <pc:sldMk cId="147325010" sldId="261"/>
            <ac:spMk id="19" creationId="{D1D34770-47A8-402C-AF23-2B653F2D88C1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32:52.784" v="318"/>
          <ac:spMkLst>
            <pc:docMk/>
            <pc:sldMk cId="147325010" sldId="261"/>
            <ac:spMk id="20" creationId="{2659FDB4-FCBE-4A89-B46D-43D4FA54464D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32:31.440" v="298"/>
          <ac:spMkLst>
            <pc:docMk/>
            <pc:sldMk cId="147325010" sldId="261"/>
            <ac:spMk id="21" creationId="{D4974D33-8DC5-464E-8C6D-BE58F0669C17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32:31.440" v="298"/>
          <ac:spMkLst>
            <pc:docMk/>
            <pc:sldMk cId="147325010" sldId="261"/>
            <ac:spMk id="22" creationId="{F13C74B1-5B17-4795-BED0-7140497B445A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33:56.661" v="334"/>
          <ac:spMkLst>
            <pc:docMk/>
            <pc:sldMk cId="147325010" sldId="261"/>
            <ac:spMk id="23" creationId="{C3C0D90E-074A-4F52-9B11-B52BEF4BCBE5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32:52.784" v="318"/>
          <ac:spMkLst>
            <pc:docMk/>
            <pc:sldMk cId="147325010" sldId="261"/>
            <ac:spMk id="24" creationId="{58BDB0EE-D238-415B-9ED8-62AA6AB2AAD1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33:56.661" v="333"/>
          <ac:spMkLst>
            <pc:docMk/>
            <pc:sldMk cId="147325010" sldId="261"/>
            <ac:spMk id="25" creationId="{CABBD4C1-E6F8-46F6-8152-A8A97490BF4D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32:52.784" v="318"/>
          <ac:spMkLst>
            <pc:docMk/>
            <pc:sldMk cId="147325010" sldId="261"/>
            <ac:spMk id="26" creationId="{C5B55FC3-961D-4325-82F1-DE92B0D04E03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33:56.661" v="332"/>
          <ac:spMkLst>
            <pc:docMk/>
            <pc:sldMk cId="147325010" sldId="261"/>
            <ac:spMk id="27" creationId="{83BA5EF5-1FE9-4BF9-83BB-269BCDDF6156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32:52.784" v="318"/>
          <ac:spMkLst>
            <pc:docMk/>
            <pc:sldMk cId="147325010" sldId="261"/>
            <ac:spMk id="28" creationId="{4C8AB332-D09E-4F28-943C-DABDD4716A3C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33:56.661" v="336"/>
          <ac:spMkLst>
            <pc:docMk/>
            <pc:sldMk cId="147325010" sldId="261"/>
            <ac:spMk id="30" creationId="{F837543A-6020-4505-A233-C9DB4BF74011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33:56.661" v="330"/>
          <ac:spMkLst>
            <pc:docMk/>
            <pc:sldMk cId="147325010" sldId="261"/>
            <ac:spMk id="31" creationId="{88853921-7BC9-4BDE-ACAB-133C683C82D6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33:56.661" v="335"/>
          <ac:spMkLst>
            <pc:docMk/>
            <pc:sldMk cId="147325010" sldId="261"/>
            <ac:spMk id="32" creationId="{35B16301-FB18-48BA-A6DD-C37CAF6F9A18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33:56.661" v="329"/>
          <ac:spMkLst>
            <pc:docMk/>
            <pc:sldMk cId="147325010" sldId="261"/>
            <ac:spMk id="33" creationId="{09192968-3AE7-4470-A61C-97294BB92731}"/>
          </ac:spMkLst>
        </pc:spChg>
        <pc:spChg chg="add mod">
          <ac:chgData name="Daniel Foth" userId="S::d00165175@student.dkit.ie::6aff8c4d-96c9-451d-bce0-b3c008e95528" providerId="AD" clId="Web-{E545FBAB-AFB6-BE23-FD16-C0780C132074}" dt="2024-04-08T22:35:58.227" v="361" actId="20577"/>
          <ac:spMkLst>
            <pc:docMk/>
            <pc:sldMk cId="147325010" sldId="261"/>
            <ac:spMk id="34" creationId="{5026D545-6B7F-AE8F-ADE5-481D450FCD85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33:56.661" v="328"/>
          <ac:spMkLst>
            <pc:docMk/>
            <pc:sldMk cId="147325010" sldId="261"/>
            <ac:spMk id="35" creationId="{3AB72E55-43E4-4356-BFE8-E2102CB0B505}"/>
          </ac:spMkLst>
        </pc:spChg>
        <pc:spChg chg="add">
          <ac:chgData name="Daniel Foth" userId="S::d00165175@student.dkit.ie::6aff8c4d-96c9-451d-bce0-b3c008e95528" providerId="AD" clId="Web-{E545FBAB-AFB6-BE23-FD16-C0780C132074}" dt="2024-04-08T22:34:18.037" v="341"/>
          <ac:spMkLst>
            <pc:docMk/>
            <pc:sldMk cId="147325010" sldId="261"/>
            <ac:spMk id="44" creationId="{5F255613-AAE8-4321-9EBA-89253DD45042}"/>
          </ac:spMkLst>
        </pc:spChg>
        <pc:spChg chg="add">
          <ac:chgData name="Daniel Foth" userId="S::d00165175@student.dkit.ie::6aff8c4d-96c9-451d-bce0-b3c008e95528" providerId="AD" clId="Web-{E545FBAB-AFB6-BE23-FD16-C0780C132074}" dt="2024-04-08T22:34:18.037" v="341"/>
          <ac:spMkLst>
            <pc:docMk/>
            <pc:sldMk cId="147325010" sldId="261"/>
            <ac:spMk id="46" creationId="{5A3987B4-5CBA-4CB7-862B-56A9917A2D35}"/>
          </ac:spMkLst>
        </pc:spChg>
        <pc:spChg chg="add">
          <ac:chgData name="Daniel Foth" userId="S::d00165175@student.dkit.ie::6aff8c4d-96c9-451d-bce0-b3c008e95528" providerId="AD" clId="Web-{E545FBAB-AFB6-BE23-FD16-C0780C132074}" dt="2024-04-08T22:34:18.037" v="341"/>
          <ac:spMkLst>
            <pc:docMk/>
            <pc:sldMk cId="147325010" sldId="261"/>
            <ac:spMk id="48" creationId="{CB147A70-DC29-4DDF-A34C-2B82C6E2295E}"/>
          </ac:spMkLst>
        </pc:spChg>
        <pc:spChg chg="add">
          <ac:chgData name="Daniel Foth" userId="S::d00165175@student.dkit.ie::6aff8c4d-96c9-451d-bce0-b3c008e95528" providerId="AD" clId="Web-{E545FBAB-AFB6-BE23-FD16-C0780C132074}" dt="2024-04-08T22:34:18.037" v="341"/>
          <ac:spMkLst>
            <pc:docMk/>
            <pc:sldMk cId="147325010" sldId="261"/>
            <ac:spMk id="50" creationId="{D1B80E9C-CF8A-440B-B8F5-54BF121BF458}"/>
          </ac:spMkLst>
        </pc:spChg>
        <pc:spChg chg="add">
          <ac:chgData name="Daniel Foth" userId="S::d00165175@student.dkit.ie::6aff8c4d-96c9-451d-bce0-b3c008e95528" providerId="AD" clId="Web-{E545FBAB-AFB6-BE23-FD16-C0780C132074}" dt="2024-04-08T22:34:18.037" v="341"/>
          <ac:spMkLst>
            <pc:docMk/>
            <pc:sldMk cId="147325010" sldId="261"/>
            <ac:spMk id="52" creationId="{F1FF25AD-D64E-45A0-B2D0-F4A6AB092614}"/>
          </ac:spMkLst>
        </pc:spChg>
        <pc:graphicFrameChg chg="add del">
          <ac:chgData name="Daniel Foth" userId="S::d00165175@student.dkit.ie::6aff8c4d-96c9-451d-bce0-b3c008e95528" providerId="AD" clId="Web-{E545FBAB-AFB6-BE23-FD16-C0780C132074}" dt="2024-04-08T22:32:52.784" v="318"/>
          <ac:graphicFrameMkLst>
            <pc:docMk/>
            <pc:sldMk cId="147325010" sldId="261"/>
            <ac:graphicFrameMk id="16" creationId="{FE6EE0BD-EA75-8E9C-C252-674C07CD409E}"/>
          </ac:graphicFrameMkLst>
        </pc:graphicFrameChg>
        <pc:picChg chg="add del mod">
          <ac:chgData name="Daniel Foth" userId="S::d00165175@student.dkit.ie::6aff8c4d-96c9-451d-bce0-b3c008e95528" providerId="AD" clId="Web-{E545FBAB-AFB6-BE23-FD16-C0780C132074}" dt="2024-04-08T22:32:34.721" v="316"/>
          <ac:picMkLst>
            <pc:docMk/>
            <pc:sldMk cId="147325010" sldId="261"/>
            <ac:picMk id="4" creationId="{67872715-CB0A-C62D-B051-7A0CA161E32B}"/>
          </ac:picMkLst>
        </pc:picChg>
        <pc:picChg chg="del">
          <ac:chgData name="Daniel Foth" userId="S::d00165175@student.dkit.ie::6aff8c4d-96c9-451d-bce0-b3c008e95528" providerId="AD" clId="Web-{E545FBAB-AFB6-BE23-FD16-C0780C132074}" dt="2024-04-08T22:31:03.046" v="276"/>
          <ac:picMkLst>
            <pc:docMk/>
            <pc:sldMk cId="147325010" sldId="261"/>
            <ac:picMk id="7" creationId="{D5684E92-7F83-A075-5ECB-089E457E50FE}"/>
          </ac:picMkLst>
        </pc:picChg>
        <pc:picChg chg="add mod ord">
          <ac:chgData name="Daniel Foth" userId="S::d00165175@student.dkit.ie::6aff8c4d-96c9-451d-bce0-b3c008e95528" providerId="AD" clId="Web-{E545FBAB-AFB6-BE23-FD16-C0780C132074}" dt="2024-04-08T22:36:12.915" v="363"/>
          <ac:picMkLst>
            <pc:docMk/>
            <pc:sldMk cId="147325010" sldId="261"/>
            <ac:picMk id="36" creationId="{85609337-D064-B656-0FA7-646E131603DF}"/>
          </ac:picMkLst>
        </pc:picChg>
        <pc:picChg chg="add mod ord">
          <ac:chgData name="Daniel Foth" userId="S::d00165175@student.dkit.ie::6aff8c4d-96c9-451d-bce0-b3c008e95528" providerId="AD" clId="Web-{E545FBAB-AFB6-BE23-FD16-C0780C132074}" dt="2024-04-08T22:36:15.759" v="364"/>
          <ac:picMkLst>
            <pc:docMk/>
            <pc:sldMk cId="147325010" sldId="261"/>
            <ac:picMk id="37" creationId="{65F5752A-496D-1238-581C-D0B1DACBEBCD}"/>
          </ac:picMkLst>
        </pc:picChg>
        <pc:picChg chg="add mod ord">
          <ac:chgData name="Daniel Foth" userId="S::d00165175@student.dkit.ie::6aff8c4d-96c9-451d-bce0-b3c008e95528" providerId="AD" clId="Web-{E545FBAB-AFB6-BE23-FD16-C0780C132074}" dt="2024-04-08T22:36:33.213" v="368"/>
          <ac:picMkLst>
            <pc:docMk/>
            <pc:sldMk cId="147325010" sldId="261"/>
            <ac:picMk id="38" creationId="{F836B700-5515-C715-E43B-1ACC33108C21}"/>
          </ac:picMkLst>
        </pc:picChg>
        <pc:picChg chg="add mod ord">
          <ac:chgData name="Daniel Foth" userId="S::d00165175@student.dkit.ie::6aff8c4d-96c9-451d-bce0-b3c008e95528" providerId="AD" clId="Web-{E545FBAB-AFB6-BE23-FD16-C0780C132074}" dt="2024-04-08T22:36:18.994" v="365"/>
          <ac:picMkLst>
            <pc:docMk/>
            <pc:sldMk cId="147325010" sldId="261"/>
            <ac:picMk id="39" creationId="{2699D8E6-9E5B-363E-74A1-BC717CA0E160}"/>
          </ac:picMkLst>
        </pc:picChg>
        <pc:picChg chg="add del mod ord">
          <ac:chgData name="Daniel Foth" userId="S::d00165175@student.dkit.ie::6aff8c4d-96c9-451d-bce0-b3c008e95528" providerId="AD" clId="Web-{E545FBAB-AFB6-BE23-FD16-C0780C132074}" dt="2024-04-08T22:36:44.822" v="373" actId="1076"/>
          <ac:picMkLst>
            <pc:docMk/>
            <pc:sldMk cId="147325010" sldId="261"/>
            <ac:picMk id="40" creationId="{011EEBFD-9211-87B1-DBC0-72A0FF401401}"/>
          </ac:picMkLst>
        </pc:picChg>
        <pc:cxnChg chg="add del">
          <ac:chgData name="Daniel Foth" userId="S::d00165175@student.dkit.ie::6aff8c4d-96c9-451d-bce0-b3c008e95528" providerId="AD" clId="Web-{E545FBAB-AFB6-BE23-FD16-C0780C132074}" dt="2024-04-08T22:32:52.784" v="318"/>
          <ac:cxnSpMkLst>
            <pc:docMk/>
            <pc:sldMk cId="147325010" sldId="261"/>
            <ac:cxnSpMk id="18" creationId="{C8F51B3F-8331-4E4A-AE96-D47B1006EEAD}"/>
          </ac:cxnSpMkLst>
        </pc:cxnChg>
        <pc:cxnChg chg="add del">
          <ac:chgData name="Daniel Foth" userId="S::d00165175@student.dkit.ie::6aff8c4d-96c9-451d-bce0-b3c008e95528" providerId="AD" clId="Web-{E545FBAB-AFB6-BE23-FD16-C0780C132074}" dt="2024-04-08T22:33:56.661" v="331"/>
          <ac:cxnSpMkLst>
            <pc:docMk/>
            <pc:sldMk cId="147325010" sldId="261"/>
            <ac:cxnSpMk id="29" creationId="{4B3BCACB-5880-460B-9606-8C433A9AF99D}"/>
          </ac:cxnSpMkLst>
        </pc:cxnChg>
      </pc:sldChg>
      <pc:sldChg chg="del ord">
        <pc:chgData name="Daniel Foth" userId="S::d00165175@student.dkit.ie::6aff8c4d-96c9-451d-bce0-b3c008e95528" providerId="AD" clId="Web-{E545FBAB-AFB6-BE23-FD16-C0780C132074}" dt="2024-04-08T22:04:08.434" v="58"/>
        <pc:sldMkLst>
          <pc:docMk/>
          <pc:sldMk cId="4179602018" sldId="262"/>
        </pc:sldMkLst>
      </pc:sldChg>
      <pc:sldChg chg="delSp modSp del">
        <pc:chgData name="Daniel Foth" userId="S::d00165175@student.dkit.ie::6aff8c4d-96c9-451d-bce0-b3c008e95528" providerId="AD" clId="Web-{E545FBAB-AFB6-BE23-FD16-C0780C132074}" dt="2024-04-08T22:13:23.373" v="74"/>
        <pc:sldMkLst>
          <pc:docMk/>
          <pc:sldMk cId="1439166545" sldId="263"/>
        </pc:sldMkLst>
        <pc:spChg chg="mod">
          <ac:chgData name="Daniel Foth" userId="S::d00165175@student.dkit.ie::6aff8c4d-96c9-451d-bce0-b3c008e95528" providerId="AD" clId="Web-{E545FBAB-AFB6-BE23-FD16-C0780C132074}" dt="2024-04-08T22:01:49.133" v="44" actId="20577"/>
          <ac:spMkLst>
            <pc:docMk/>
            <pc:sldMk cId="1439166545" sldId="263"/>
            <ac:spMk id="19" creationId="{9B6F4DB0-0302-24FF-4B74-EE34E9CDE6EF}"/>
          </ac:spMkLst>
        </pc:spChg>
        <pc:picChg chg="del">
          <ac:chgData name="Daniel Foth" userId="S::d00165175@student.dkit.ie::6aff8c4d-96c9-451d-bce0-b3c008e95528" providerId="AD" clId="Web-{E545FBAB-AFB6-BE23-FD16-C0780C132074}" dt="2024-04-08T22:01:46.664" v="43"/>
          <ac:picMkLst>
            <pc:docMk/>
            <pc:sldMk cId="1439166545" sldId="263"/>
            <ac:picMk id="4" creationId="{1D575612-C16D-1FC1-3A56-BBCBCD955482}"/>
          </ac:picMkLst>
        </pc:picChg>
      </pc:sldChg>
      <pc:sldChg chg="modSp">
        <pc:chgData name="Daniel Foth" userId="S::d00165175@student.dkit.ie::6aff8c4d-96c9-451d-bce0-b3c008e95528" providerId="AD" clId="Web-{E545FBAB-AFB6-BE23-FD16-C0780C132074}" dt="2024-04-08T22:09:20.366" v="62" actId="14100"/>
        <pc:sldMkLst>
          <pc:docMk/>
          <pc:sldMk cId="1131538727" sldId="264"/>
        </pc:sldMkLst>
        <pc:spChg chg="mod">
          <ac:chgData name="Daniel Foth" userId="S::d00165175@student.dkit.ie::6aff8c4d-96c9-451d-bce0-b3c008e95528" providerId="AD" clId="Web-{E545FBAB-AFB6-BE23-FD16-C0780C132074}" dt="2024-04-08T22:09:20.366" v="62" actId="14100"/>
          <ac:spMkLst>
            <pc:docMk/>
            <pc:sldMk cId="1131538727" sldId="264"/>
            <ac:spMk id="38" creationId="{B58BD525-0ECC-3041-DAB4-03811A1B12F6}"/>
          </ac:spMkLst>
        </pc:spChg>
        <pc:picChg chg="mod">
          <ac:chgData name="Daniel Foth" userId="S::d00165175@student.dkit.ie::6aff8c4d-96c9-451d-bce0-b3c008e95528" providerId="AD" clId="Web-{E545FBAB-AFB6-BE23-FD16-C0780C132074}" dt="2024-04-08T22:02:55.948" v="49" actId="1076"/>
          <ac:picMkLst>
            <pc:docMk/>
            <pc:sldMk cId="1131538727" sldId="264"/>
            <ac:picMk id="4" creationId="{B69606C6-4F46-05D7-F498-D55DB26679B8}"/>
          </ac:picMkLst>
        </pc:picChg>
        <pc:picChg chg="mod">
          <ac:chgData name="Daniel Foth" userId="S::d00165175@student.dkit.ie::6aff8c4d-96c9-451d-bce0-b3c008e95528" providerId="AD" clId="Web-{E545FBAB-AFB6-BE23-FD16-C0780C132074}" dt="2024-04-08T22:02:57.854" v="50" actId="1076"/>
          <ac:picMkLst>
            <pc:docMk/>
            <pc:sldMk cId="1131538727" sldId="264"/>
            <ac:picMk id="6" creationId="{90B923A5-29C9-4273-3410-CF3C447D408B}"/>
          </ac:picMkLst>
        </pc:picChg>
        <pc:picChg chg="mod">
          <ac:chgData name="Daniel Foth" userId="S::d00165175@student.dkit.ie::6aff8c4d-96c9-451d-bce0-b3c008e95528" providerId="AD" clId="Web-{E545FBAB-AFB6-BE23-FD16-C0780C132074}" dt="2024-04-08T22:03:00.104" v="51" actId="1076"/>
          <ac:picMkLst>
            <pc:docMk/>
            <pc:sldMk cId="1131538727" sldId="264"/>
            <ac:picMk id="7" creationId="{6200C579-4F4F-3616-D93C-46F9F5AC917B}"/>
          </ac:picMkLst>
        </pc:picChg>
        <pc:picChg chg="mod">
          <ac:chgData name="Daniel Foth" userId="S::d00165175@student.dkit.ie::6aff8c4d-96c9-451d-bce0-b3c008e95528" providerId="AD" clId="Web-{E545FBAB-AFB6-BE23-FD16-C0780C132074}" dt="2024-04-08T22:03:01.713" v="52" actId="1076"/>
          <ac:picMkLst>
            <pc:docMk/>
            <pc:sldMk cId="1131538727" sldId="264"/>
            <ac:picMk id="8" creationId="{F3312A92-AFAF-1953-31CA-2D0D80519DEF}"/>
          </ac:picMkLst>
        </pc:picChg>
      </pc:sldChg>
      <pc:sldChg chg="del">
        <pc:chgData name="Daniel Foth" userId="S::d00165175@student.dkit.ie::6aff8c4d-96c9-451d-bce0-b3c008e95528" providerId="AD" clId="Web-{E545FBAB-AFB6-BE23-FD16-C0780C132074}" dt="2024-04-08T22:01:59.915" v="45"/>
        <pc:sldMkLst>
          <pc:docMk/>
          <pc:sldMk cId="3948435612" sldId="265"/>
        </pc:sldMkLst>
      </pc:sldChg>
      <pc:sldChg chg="addSp delSp modSp mod setBg">
        <pc:chgData name="Daniel Foth" userId="S::d00165175@student.dkit.ie::6aff8c4d-96c9-451d-bce0-b3c008e95528" providerId="AD" clId="Web-{E545FBAB-AFB6-BE23-FD16-C0780C132074}" dt="2024-04-08T22:08:37.083" v="61"/>
        <pc:sldMkLst>
          <pc:docMk/>
          <pc:sldMk cId="1344765578" sldId="266"/>
        </pc:sldMkLst>
        <pc:spChg chg="add del mod">
          <ac:chgData name="Daniel Foth" userId="S::d00165175@student.dkit.ie::6aff8c4d-96c9-451d-bce0-b3c008e95528" providerId="AD" clId="Web-{E545FBAB-AFB6-BE23-FD16-C0780C132074}" dt="2024-04-08T22:08:33.895" v="60"/>
          <ac:spMkLst>
            <pc:docMk/>
            <pc:sldMk cId="1344765578" sldId="266"/>
            <ac:spMk id="4" creationId="{5F078991-9585-AD51-8925-4B1D2D07AAD2}"/>
          </ac:spMkLst>
        </pc:spChg>
        <pc:picChg chg="del">
          <ac:chgData name="Daniel Foth" userId="S::d00165175@student.dkit.ie::6aff8c4d-96c9-451d-bce0-b3c008e95528" providerId="AD" clId="Web-{E545FBAB-AFB6-BE23-FD16-C0780C132074}" dt="2024-04-08T22:08:32.317" v="59"/>
          <ac:picMkLst>
            <pc:docMk/>
            <pc:sldMk cId="1344765578" sldId="266"/>
            <ac:picMk id="5" creationId="{193C2F5D-E1F8-568B-29BE-6D2D9C2B4349}"/>
          </ac:picMkLst>
        </pc:picChg>
        <pc:picChg chg="add del mod ord">
          <ac:chgData name="Daniel Foth" userId="S::d00165175@student.dkit.ie::6aff8c4d-96c9-451d-bce0-b3c008e95528" providerId="AD" clId="Web-{E545FBAB-AFB6-BE23-FD16-C0780C132074}" dt="2024-04-08T22:08:37.083" v="61"/>
          <ac:picMkLst>
            <pc:docMk/>
            <pc:sldMk cId="1344765578" sldId="266"/>
            <ac:picMk id="6" creationId="{78CF04AD-C378-42A9-CC10-AA260F96E5AD}"/>
          </ac:picMkLst>
        </pc:picChg>
      </pc:sldChg>
      <pc:sldChg chg="addSp delSp modSp mod setBg setClrOvrMap">
        <pc:chgData name="Daniel Foth" userId="S::d00165175@student.dkit.ie::6aff8c4d-96c9-451d-bce0-b3c008e95528" providerId="AD" clId="Web-{E545FBAB-AFB6-BE23-FD16-C0780C132074}" dt="2024-04-08T22:41:38.128" v="388"/>
        <pc:sldMkLst>
          <pc:docMk/>
          <pc:sldMk cId="698962906" sldId="267"/>
        </pc:sldMkLst>
        <pc:spChg chg="mod">
          <ac:chgData name="Daniel Foth" userId="S::d00165175@student.dkit.ie::6aff8c4d-96c9-451d-bce0-b3c008e95528" providerId="AD" clId="Web-{E545FBAB-AFB6-BE23-FD16-C0780C132074}" dt="2024-04-08T22:41:38.128" v="388"/>
          <ac:spMkLst>
            <pc:docMk/>
            <pc:sldMk cId="698962906" sldId="267"/>
            <ac:spMk id="2" creationId="{BDADF6C8-5795-3256-945C-F60B4A273E68}"/>
          </ac:spMkLst>
        </pc:spChg>
        <pc:spChg chg="del">
          <ac:chgData name="Daniel Foth" userId="S::d00165175@student.dkit.ie::6aff8c4d-96c9-451d-bce0-b3c008e95528" providerId="AD" clId="Web-{E545FBAB-AFB6-BE23-FD16-C0780C132074}" dt="2024-04-08T22:40:28.470" v="379"/>
          <ac:spMkLst>
            <pc:docMk/>
            <pc:sldMk cId="698962906" sldId="267"/>
            <ac:spMk id="33" creationId="{ECC07320-C2CA-4E29-8481-9D9E143C7788}"/>
          </ac:spMkLst>
        </pc:spChg>
        <pc:spChg chg="del">
          <ac:chgData name="Daniel Foth" userId="S::d00165175@student.dkit.ie::6aff8c4d-96c9-451d-bce0-b3c008e95528" providerId="AD" clId="Web-{E545FBAB-AFB6-BE23-FD16-C0780C132074}" dt="2024-04-08T22:40:28.470" v="379"/>
          <ac:spMkLst>
            <pc:docMk/>
            <pc:sldMk cId="698962906" sldId="267"/>
            <ac:spMk id="35" creationId="{178FB36B-5BFE-42CA-BC60-1115E0D95EEC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41:38.128" v="388"/>
          <ac:spMkLst>
            <pc:docMk/>
            <pc:sldMk cId="698962906" sldId="267"/>
            <ac:spMk id="40" creationId="{FFD48BC7-DC40-47DE-87EE-9F4B6ECB9ABB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41:38.128" v="388"/>
          <ac:spMkLst>
            <pc:docMk/>
            <pc:sldMk cId="698962906" sldId="267"/>
            <ac:spMk id="42" creationId="{E502BBC7-2C76-46F3-BC24-5985BC13DB88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41:38.128" v="388"/>
          <ac:spMkLst>
            <pc:docMk/>
            <pc:sldMk cId="698962906" sldId="267"/>
            <ac:spMk id="44" creationId="{C7F28D52-2A5F-4D23-81AE-7CB8B591C7AF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41:38.128" v="388"/>
          <ac:spMkLst>
            <pc:docMk/>
            <pc:sldMk cId="698962906" sldId="267"/>
            <ac:spMk id="46" creationId="{3629484E-3792-4B3D-89AD-7C8A1ED0E0D4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41:25.628" v="385"/>
          <ac:spMkLst>
            <pc:docMk/>
            <pc:sldMk cId="698962906" sldId="267"/>
            <ac:spMk id="48" creationId="{A3363022-C969-41E9-8EB2-E4C94908C1FA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41:10.737" v="383"/>
          <ac:spMkLst>
            <pc:docMk/>
            <pc:sldMk cId="698962906" sldId="267"/>
            <ac:spMk id="51" creationId="{66B332A4-D438-4773-A77F-5ED49A448D9D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41:10.737" v="383"/>
          <ac:spMkLst>
            <pc:docMk/>
            <pc:sldMk cId="698962906" sldId="267"/>
            <ac:spMk id="53" creationId="{DF9AD32D-FF05-44F4-BD4D-9CEE89B71EB9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41:25.628" v="385"/>
          <ac:spMkLst>
            <pc:docMk/>
            <pc:sldMk cId="698962906" sldId="267"/>
            <ac:spMk id="55" creationId="{8D1AD6B3-BE88-4CEB-BA17-790657CC4729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41:38.128" v="387"/>
          <ac:spMkLst>
            <pc:docMk/>
            <pc:sldMk cId="698962906" sldId="267"/>
            <ac:spMk id="62" creationId="{A3363022-C969-41E9-8EB2-E4C94908C1FA}"/>
          </ac:spMkLst>
        </pc:spChg>
        <pc:spChg chg="add del">
          <ac:chgData name="Daniel Foth" userId="S::d00165175@student.dkit.ie::6aff8c4d-96c9-451d-bce0-b3c008e95528" providerId="AD" clId="Web-{E545FBAB-AFB6-BE23-FD16-C0780C132074}" dt="2024-04-08T22:41:38.128" v="387"/>
          <ac:spMkLst>
            <pc:docMk/>
            <pc:sldMk cId="698962906" sldId="267"/>
            <ac:spMk id="63" creationId="{8D1AD6B3-BE88-4CEB-BA17-790657CC4729}"/>
          </ac:spMkLst>
        </pc:spChg>
        <pc:grpChg chg="add del">
          <ac:chgData name="Daniel Foth" userId="S::d00165175@student.dkit.ie::6aff8c4d-96c9-451d-bce0-b3c008e95528" providerId="AD" clId="Web-{E545FBAB-AFB6-BE23-FD16-C0780C132074}" dt="2024-04-08T22:41:25.628" v="385"/>
          <ac:grpSpMkLst>
            <pc:docMk/>
            <pc:sldMk cId="698962906" sldId="267"/>
            <ac:grpSpMk id="57" creationId="{89D1390B-7E13-4B4F-9CB2-391063412E54}"/>
          </ac:grpSpMkLst>
        </pc:grpChg>
        <pc:grpChg chg="add del">
          <ac:chgData name="Daniel Foth" userId="S::d00165175@student.dkit.ie::6aff8c4d-96c9-451d-bce0-b3c008e95528" providerId="AD" clId="Web-{E545FBAB-AFB6-BE23-FD16-C0780C132074}" dt="2024-04-08T22:41:38.128" v="387"/>
          <ac:grpSpMkLst>
            <pc:docMk/>
            <pc:sldMk cId="698962906" sldId="267"/>
            <ac:grpSpMk id="65" creationId="{89D1390B-7E13-4B4F-9CB2-391063412E54}"/>
          </ac:grpSpMkLst>
        </pc:grpChg>
        <pc:picChg chg="add del mod">
          <ac:chgData name="Daniel Foth" userId="S::d00165175@student.dkit.ie::6aff8c4d-96c9-451d-bce0-b3c008e95528" providerId="AD" clId="Web-{E545FBAB-AFB6-BE23-FD16-C0780C132074}" dt="2024-04-08T22:40:57.471" v="381"/>
          <ac:picMkLst>
            <pc:docMk/>
            <pc:sldMk cId="698962906" sldId="267"/>
            <ac:picMk id="3" creationId="{AFCFC355-E8AE-CEA4-4488-6D659296EFE5}"/>
          </ac:picMkLst>
        </pc:picChg>
        <pc:picChg chg="del">
          <ac:chgData name="Daniel Foth" userId="S::d00165175@student.dkit.ie::6aff8c4d-96c9-451d-bce0-b3c008e95528" providerId="AD" clId="Web-{E545FBAB-AFB6-BE23-FD16-C0780C132074}" dt="2024-04-08T22:38:27.701" v="374"/>
          <ac:picMkLst>
            <pc:docMk/>
            <pc:sldMk cId="698962906" sldId="267"/>
            <ac:picMk id="14" creationId="{C6BE3899-1461-A953-1324-99E715EB9A74}"/>
          </ac:picMkLst>
        </pc:picChg>
        <pc:picChg chg="add del">
          <ac:chgData name="Daniel Foth" userId="S::d00165175@student.dkit.ie::6aff8c4d-96c9-451d-bce0-b3c008e95528" providerId="AD" clId="Web-{E545FBAB-AFB6-BE23-FD16-C0780C132074}" dt="2024-04-08T22:41:25.628" v="385"/>
          <ac:picMkLst>
            <pc:docMk/>
            <pc:sldMk cId="698962906" sldId="267"/>
            <ac:picMk id="50" creationId="{351CC1F0-5955-1ADE-AC6B-5B896B6EDC5D}"/>
          </ac:picMkLst>
        </pc:picChg>
        <pc:picChg chg="add del">
          <ac:chgData name="Daniel Foth" userId="S::d00165175@student.dkit.ie::6aff8c4d-96c9-451d-bce0-b3c008e95528" providerId="AD" clId="Web-{E545FBAB-AFB6-BE23-FD16-C0780C132074}" dt="2024-04-08T22:41:38.128" v="387"/>
          <ac:picMkLst>
            <pc:docMk/>
            <pc:sldMk cId="698962906" sldId="267"/>
            <ac:picMk id="64" creationId="{0486426F-BF0E-4DF5-BC94-B6BA993025E5}"/>
          </ac:picMkLst>
        </pc:picChg>
        <pc:picChg chg="add">
          <ac:chgData name="Daniel Foth" userId="S::d00165175@student.dkit.ie::6aff8c4d-96c9-451d-bce0-b3c008e95528" providerId="AD" clId="Web-{E545FBAB-AFB6-BE23-FD16-C0780C132074}" dt="2024-04-08T22:41:38.128" v="388"/>
          <ac:picMkLst>
            <pc:docMk/>
            <pc:sldMk cId="698962906" sldId="267"/>
            <ac:picMk id="67" creationId="{16E09B4B-F2BC-071E-4CD3-94706590FEE4}"/>
          </ac:picMkLst>
        </pc:picChg>
        <pc:cxnChg chg="add">
          <ac:chgData name="Daniel Foth" userId="S::d00165175@student.dkit.ie::6aff8c4d-96c9-451d-bce0-b3c008e95528" providerId="AD" clId="Web-{E545FBAB-AFB6-BE23-FD16-C0780C132074}" dt="2024-04-08T22:41:38.128" v="388"/>
          <ac:cxnSpMkLst>
            <pc:docMk/>
            <pc:sldMk cId="698962906" sldId="267"/>
            <ac:cxnSpMk id="52" creationId="{7667AA61-5C27-F30F-D229-06CBE5709F33}"/>
          </ac:cxnSpMkLst>
        </pc:cxnChg>
      </pc:sldChg>
      <pc:sldChg chg="addSp delSp modSp">
        <pc:chgData name="Daniel Foth" userId="S::d00165175@student.dkit.ie::6aff8c4d-96c9-451d-bce0-b3c008e95528" providerId="AD" clId="Web-{E545FBAB-AFB6-BE23-FD16-C0780C132074}" dt="2024-04-08T22:50:44.364" v="483" actId="1076"/>
        <pc:sldMkLst>
          <pc:docMk/>
          <pc:sldMk cId="1091502977" sldId="268"/>
        </pc:sldMkLst>
        <pc:spChg chg="mod">
          <ac:chgData name="Daniel Foth" userId="S::d00165175@student.dkit.ie::6aff8c4d-96c9-451d-bce0-b3c008e95528" providerId="AD" clId="Web-{E545FBAB-AFB6-BE23-FD16-C0780C132074}" dt="2024-04-08T21:57:22.406" v="0" actId="20577"/>
          <ac:spMkLst>
            <pc:docMk/>
            <pc:sldMk cId="1091502977" sldId="268"/>
            <ac:spMk id="2" creationId="{750953F3-B069-1E44-5C4C-143CC80451A1}"/>
          </ac:spMkLst>
        </pc:spChg>
        <pc:spChg chg="add del mod">
          <ac:chgData name="Daniel Foth" userId="S::d00165175@student.dkit.ie::6aff8c4d-96c9-451d-bce0-b3c008e95528" providerId="AD" clId="Web-{E545FBAB-AFB6-BE23-FD16-C0780C132074}" dt="2024-04-08T21:58:04.282" v="2"/>
          <ac:spMkLst>
            <pc:docMk/>
            <pc:sldMk cId="1091502977" sldId="268"/>
            <ac:spMk id="5" creationId="{46DDFF17-68B1-0C77-45AD-7814EF8BC721}"/>
          </ac:spMkLst>
        </pc:spChg>
        <pc:picChg chg="del">
          <ac:chgData name="Daniel Foth" userId="S::d00165175@student.dkit.ie::6aff8c4d-96c9-451d-bce0-b3c008e95528" providerId="AD" clId="Web-{E545FBAB-AFB6-BE23-FD16-C0780C132074}" dt="2024-04-08T21:57:56.907" v="1"/>
          <ac:picMkLst>
            <pc:docMk/>
            <pc:sldMk cId="1091502977" sldId="268"/>
            <ac:picMk id="4" creationId="{F774A2B7-5B74-9C80-6FDF-596903C24C5A}"/>
          </ac:picMkLst>
        </pc:picChg>
        <pc:picChg chg="add mod ord">
          <ac:chgData name="Daniel Foth" userId="S::d00165175@student.dkit.ie::6aff8c4d-96c9-451d-bce0-b3c008e95528" providerId="AD" clId="Web-{E545FBAB-AFB6-BE23-FD16-C0780C132074}" dt="2024-04-08T22:50:44.364" v="483" actId="1076"/>
          <ac:picMkLst>
            <pc:docMk/>
            <pc:sldMk cId="1091502977" sldId="268"/>
            <ac:picMk id="6" creationId="{5228FC29-F70C-8514-8527-45D6E8F41867}"/>
          </ac:picMkLst>
        </pc:picChg>
      </pc:sldChg>
    </pc:docChg>
  </pc:docChgLst>
  <pc:docChgLst>
    <pc:chgData name="Daniel Foth" userId="S::d00165175@student.dkit.ie::6aff8c4d-96c9-451d-bce0-b3c008e95528" providerId="AD" clId="Web-{BE263A55-9ABC-0EEF-5C28-6FEA8AAD5E38}"/>
    <pc:docChg chg="modSld">
      <pc:chgData name="Daniel Foth" userId="S::d00165175@student.dkit.ie::6aff8c4d-96c9-451d-bce0-b3c008e95528" providerId="AD" clId="Web-{BE263A55-9ABC-0EEF-5C28-6FEA8AAD5E38}" dt="2024-04-29T20:54:39.657" v="629" actId="20577"/>
      <pc:docMkLst>
        <pc:docMk/>
      </pc:docMkLst>
      <pc:sldChg chg="addSp delSp modSp">
        <pc:chgData name="Daniel Foth" userId="S::d00165175@student.dkit.ie::6aff8c4d-96c9-451d-bce0-b3c008e95528" providerId="AD" clId="Web-{BE263A55-9ABC-0EEF-5C28-6FEA8AAD5E38}" dt="2024-04-29T20:46:55.877" v="624"/>
        <pc:sldMkLst>
          <pc:docMk/>
          <pc:sldMk cId="109857222" sldId="256"/>
        </pc:sldMkLst>
        <pc:spChg chg="mod">
          <ac:chgData name="Daniel Foth" userId="S::d00165175@student.dkit.ie::6aff8c4d-96c9-451d-bce0-b3c008e95528" providerId="AD" clId="Web-{BE263A55-9ABC-0EEF-5C28-6FEA8AAD5E38}" dt="2024-04-29T20:46:55.877" v="624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Daniel Foth" userId="S::d00165175@student.dkit.ie::6aff8c4d-96c9-451d-bce0-b3c008e95528" providerId="AD" clId="Web-{BE263A55-9ABC-0EEF-5C28-6FEA8AAD5E38}" dt="2024-04-29T20:46:55.877" v="624"/>
          <ac:spMkLst>
            <pc:docMk/>
            <pc:sldMk cId="109857222" sldId="256"/>
            <ac:spMk id="3" creationId="{00000000-0000-0000-0000-000000000000}"/>
          </ac:spMkLst>
        </pc:spChg>
        <pc:spChg chg="del">
          <ac:chgData name="Daniel Foth" userId="S::d00165175@student.dkit.ie::6aff8c4d-96c9-451d-bce0-b3c008e95528" providerId="AD" clId="Web-{BE263A55-9ABC-0EEF-5C28-6FEA8AAD5E38}" dt="2024-04-29T20:45:48.860" v="610"/>
          <ac:spMkLst>
            <pc:docMk/>
            <pc:sldMk cId="109857222" sldId="256"/>
            <ac:spMk id="76" creationId="{275D6C10-B5A7-4715-803E-0501C9C2CC21}"/>
          </ac:spMkLst>
        </pc:spChg>
        <pc:spChg chg="add del">
          <ac:chgData name="Daniel Foth" userId="S::d00165175@student.dkit.ie::6aff8c4d-96c9-451d-bce0-b3c008e95528" providerId="AD" clId="Web-{BE263A55-9ABC-0EEF-5C28-6FEA8AAD5E38}" dt="2024-04-29T20:46:04.641" v="611"/>
          <ac:spMkLst>
            <pc:docMk/>
            <pc:sldMk cId="109857222" sldId="256"/>
            <ac:spMk id="78" creationId="{362D44EE-C852-4460-B8B5-C4F2BC20510C}"/>
          </ac:spMkLst>
        </pc:spChg>
        <pc:spChg chg="add del">
          <ac:chgData name="Daniel Foth" userId="S::d00165175@student.dkit.ie::6aff8c4d-96c9-451d-bce0-b3c008e95528" providerId="AD" clId="Web-{BE263A55-9ABC-0EEF-5C28-6FEA8AAD5E38}" dt="2024-04-29T20:46:04.641" v="611"/>
          <ac:spMkLst>
            <pc:docMk/>
            <pc:sldMk cId="109857222" sldId="256"/>
            <ac:spMk id="80" creationId="{F227E5B6-9132-43CA-B503-37A18562ADF2}"/>
          </ac:spMkLst>
        </pc:spChg>
        <pc:spChg chg="add del">
          <ac:chgData name="Daniel Foth" userId="S::d00165175@student.dkit.ie::6aff8c4d-96c9-451d-bce0-b3c008e95528" providerId="AD" clId="Web-{BE263A55-9ABC-0EEF-5C28-6FEA8AAD5E38}" dt="2024-04-29T20:46:04.641" v="611"/>
          <ac:spMkLst>
            <pc:docMk/>
            <pc:sldMk cId="109857222" sldId="256"/>
            <ac:spMk id="82" creationId="{03C2051E-A88D-48E5-BACF-AAED17892722}"/>
          </ac:spMkLst>
        </pc:spChg>
        <pc:spChg chg="add del">
          <ac:chgData name="Daniel Foth" userId="S::d00165175@student.dkit.ie::6aff8c4d-96c9-451d-bce0-b3c008e95528" providerId="AD" clId="Web-{BE263A55-9ABC-0EEF-5C28-6FEA8AAD5E38}" dt="2024-04-29T20:46:04.641" v="611"/>
          <ac:spMkLst>
            <pc:docMk/>
            <pc:sldMk cId="109857222" sldId="256"/>
            <ac:spMk id="83" creationId="{658970D8-8D1D-4B5C-894B-E871CC86543D}"/>
          </ac:spMkLst>
        </pc:spChg>
        <pc:spChg chg="add del">
          <ac:chgData name="Daniel Foth" userId="S::d00165175@student.dkit.ie::6aff8c4d-96c9-451d-bce0-b3c008e95528" providerId="AD" clId="Web-{BE263A55-9ABC-0EEF-5C28-6FEA8AAD5E38}" dt="2024-04-29T20:46:04.641" v="611"/>
          <ac:spMkLst>
            <pc:docMk/>
            <pc:sldMk cId="109857222" sldId="256"/>
            <ac:spMk id="84" creationId="{7821A508-2985-4905-874A-527429BAABFA}"/>
          </ac:spMkLst>
        </pc:spChg>
        <pc:spChg chg="add del">
          <ac:chgData name="Daniel Foth" userId="S::d00165175@student.dkit.ie::6aff8c4d-96c9-451d-bce0-b3c008e95528" providerId="AD" clId="Web-{BE263A55-9ABC-0EEF-5C28-6FEA8AAD5E38}" dt="2024-04-29T20:46:04.641" v="611"/>
          <ac:spMkLst>
            <pc:docMk/>
            <pc:sldMk cId="109857222" sldId="256"/>
            <ac:spMk id="91" creationId="{D2929CB1-0E3C-4B2D-ADC5-0154FB33BA44}"/>
          </ac:spMkLst>
        </pc:spChg>
        <pc:spChg chg="add del">
          <ac:chgData name="Daniel Foth" userId="S::d00165175@student.dkit.ie::6aff8c4d-96c9-451d-bce0-b3c008e95528" providerId="AD" clId="Web-{BE263A55-9ABC-0EEF-5C28-6FEA8AAD5E38}" dt="2024-04-29T20:46:04.641" v="611"/>
          <ac:spMkLst>
            <pc:docMk/>
            <pc:sldMk cId="109857222" sldId="256"/>
            <ac:spMk id="93" creationId="{5F2F0C84-BE8C-4DC2-A6D3-30349A801D5C}"/>
          </ac:spMkLst>
        </pc:spChg>
        <pc:spChg chg="add del">
          <ac:chgData name="Daniel Foth" userId="S::d00165175@student.dkit.ie::6aff8c4d-96c9-451d-bce0-b3c008e95528" providerId="AD" clId="Web-{BE263A55-9ABC-0EEF-5C28-6FEA8AAD5E38}" dt="2024-04-29T20:46:15.017" v="614"/>
          <ac:spMkLst>
            <pc:docMk/>
            <pc:sldMk cId="109857222" sldId="256"/>
            <ac:spMk id="98" creationId="{8930EBA3-4D2E-42E8-B828-834555328D85}"/>
          </ac:spMkLst>
        </pc:spChg>
        <pc:spChg chg="add del">
          <ac:chgData name="Daniel Foth" userId="S::d00165175@student.dkit.ie::6aff8c4d-96c9-451d-bce0-b3c008e95528" providerId="AD" clId="Web-{BE263A55-9ABC-0EEF-5C28-6FEA8AAD5E38}" dt="2024-04-29T20:46:09.891" v="612"/>
          <ac:spMkLst>
            <pc:docMk/>
            <pc:sldMk cId="109857222" sldId="256"/>
            <ac:spMk id="100" creationId="{E58B2195-5055-402F-A3E7-53FF0E4980C3}"/>
          </ac:spMkLst>
        </pc:spChg>
        <pc:spChg chg="add del">
          <ac:chgData name="Daniel Foth" userId="S::d00165175@student.dkit.ie::6aff8c4d-96c9-451d-bce0-b3c008e95528" providerId="AD" clId="Web-{BE263A55-9ABC-0EEF-5C28-6FEA8AAD5E38}" dt="2024-04-29T20:46:10.688" v="613"/>
          <ac:spMkLst>
            <pc:docMk/>
            <pc:sldMk cId="109857222" sldId="256"/>
            <ac:spMk id="102" creationId="{528AA953-F4F9-4DC5-97C7-491F4AF937DC}"/>
          </ac:spMkLst>
        </pc:spChg>
        <pc:spChg chg="add del">
          <ac:chgData name="Daniel Foth" userId="S::d00165175@student.dkit.ie::6aff8c4d-96c9-451d-bce0-b3c008e95528" providerId="AD" clId="Web-{BE263A55-9ABC-0EEF-5C28-6FEA8AAD5E38}" dt="2024-04-29T20:46:55.877" v="624"/>
          <ac:spMkLst>
            <pc:docMk/>
            <pc:sldMk cId="109857222" sldId="256"/>
            <ac:spMk id="103" creationId="{031EA4A4-5D79-4817-B146-24029A2F3CC7}"/>
          </ac:spMkLst>
        </pc:spChg>
        <pc:spChg chg="add del">
          <ac:chgData name="Daniel Foth" userId="S::d00165175@student.dkit.ie::6aff8c4d-96c9-451d-bce0-b3c008e95528" providerId="AD" clId="Web-{BE263A55-9ABC-0EEF-5C28-6FEA8AAD5E38}" dt="2024-04-29T20:46:17.407" v="615"/>
          <ac:spMkLst>
            <pc:docMk/>
            <pc:sldMk cId="109857222" sldId="256"/>
            <ac:spMk id="105" creationId="{AF2F604E-43BE-4DC3-B983-E071523364F8}"/>
          </ac:spMkLst>
        </pc:spChg>
        <pc:spChg chg="add del">
          <ac:chgData name="Daniel Foth" userId="S::d00165175@student.dkit.ie::6aff8c4d-96c9-451d-bce0-b3c008e95528" providerId="AD" clId="Web-{BE263A55-9ABC-0EEF-5C28-6FEA8AAD5E38}" dt="2024-04-29T20:46:55.877" v="624"/>
          <ac:spMkLst>
            <pc:docMk/>
            <pc:sldMk cId="109857222" sldId="256"/>
            <ac:spMk id="107" creationId="{08C9B587-E65E-4B52-B37C-ABEBB6E87928}"/>
          </ac:spMkLst>
        </pc:spChg>
        <pc:spChg chg="add">
          <ac:chgData name="Daniel Foth" userId="S::d00165175@student.dkit.ie::6aff8c4d-96c9-451d-bce0-b3c008e95528" providerId="AD" clId="Web-{BE263A55-9ABC-0EEF-5C28-6FEA8AAD5E38}" dt="2024-04-29T20:46:55.877" v="624"/>
          <ac:spMkLst>
            <pc:docMk/>
            <pc:sldMk cId="109857222" sldId="256"/>
            <ac:spMk id="112" creationId="{9B7AD9F6-8CE7-4299-8FC6-328F4DCD3FF9}"/>
          </ac:spMkLst>
        </pc:spChg>
        <pc:spChg chg="add">
          <ac:chgData name="Daniel Foth" userId="S::d00165175@student.dkit.ie::6aff8c4d-96c9-451d-bce0-b3c008e95528" providerId="AD" clId="Web-{BE263A55-9ABC-0EEF-5C28-6FEA8AAD5E38}" dt="2024-04-29T20:46:55.877" v="624"/>
          <ac:spMkLst>
            <pc:docMk/>
            <pc:sldMk cId="109857222" sldId="256"/>
            <ac:spMk id="114" creationId="{3F9B0603-37C5-4312-AE4D-A3D015475403}"/>
          </ac:spMkLst>
        </pc:spChg>
        <pc:picChg chg="del">
          <ac:chgData name="Daniel Foth" userId="S::d00165175@student.dkit.ie::6aff8c4d-96c9-451d-bce0-b3c008e95528" providerId="AD" clId="Web-{BE263A55-9ABC-0EEF-5C28-6FEA8AAD5E38}" dt="2024-04-29T18:03:57.060" v="0"/>
          <ac:picMkLst>
            <pc:docMk/>
            <pc:sldMk cId="109857222" sldId="256"/>
            <ac:picMk id="4" creationId="{A96FDAEE-023F-31D8-4F64-7A47BDAEFEAA}"/>
          </ac:picMkLst>
        </pc:picChg>
        <pc:picChg chg="add mod ord">
          <ac:chgData name="Daniel Foth" userId="S::d00165175@student.dkit.ie::6aff8c4d-96c9-451d-bce0-b3c008e95528" providerId="AD" clId="Web-{BE263A55-9ABC-0EEF-5C28-6FEA8AAD5E38}" dt="2024-04-29T20:46:55.877" v="624"/>
          <ac:picMkLst>
            <pc:docMk/>
            <pc:sldMk cId="109857222" sldId="256"/>
            <ac:picMk id="5" creationId="{C68911EF-63A0-ACEA-1EFE-35AB8430D529}"/>
          </ac:picMkLst>
        </pc:picChg>
      </pc:sldChg>
      <pc:sldChg chg="addSp delSp modSp">
        <pc:chgData name="Daniel Foth" userId="S::d00165175@student.dkit.ie::6aff8c4d-96c9-451d-bce0-b3c008e95528" providerId="AD" clId="Web-{BE263A55-9ABC-0EEF-5C28-6FEA8AAD5E38}" dt="2024-04-29T20:04:38.051" v="321" actId="1076"/>
        <pc:sldMkLst>
          <pc:docMk/>
          <pc:sldMk cId="139128639" sldId="257"/>
        </pc:sldMkLst>
        <pc:spChg chg="mod ord">
          <ac:chgData name="Daniel Foth" userId="S::d00165175@student.dkit.ie::6aff8c4d-96c9-451d-bce0-b3c008e95528" providerId="AD" clId="Web-{BE263A55-9ABC-0EEF-5C28-6FEA8AAD5E38}" dt="2024-04-29T20:04:18.691" v="316" actId="20577"/>
          <ac:spMkLst>
            <pc:docMk/>
            <pc:sldMk cId="139128639" sldId="257"/>
            <ac:spMk id="2" creationId="{8F0E1BDD-E7AB-8B0C-BB6F-437B8E318566}"/>
          </ac:spMkLst>
        </pc:spChg>
        <pc:spChg chg="add del mod">
          <ac:chgData name="Daniel Foth" userId="S::d00165175@student.dkit.ie::6aff8c4d-96c9-451d-bce0-b3c008e95528" providerId="AD" clId="Web-{BE263A55-9ABC-0EEF-5C28-6FEA8AAD5E38}" dt="2024-04-29T19:52:31.248" v="217"/>
          <ac:spMkLst>
            <pc:docMk/>
            <pc:sldMk cId="139128639" sldId="257"/>
            <ac:spMk id="4" creationId="{5982D5A2-EF5E-BC21-D9FE-5FCBDB98D06A}"/>
          </ac:spMkLst>
        </pc:spChg>
        <pc:spChg chg="add del">
          <ac:chgData name="Daniel Foth" userId="S::d00165175@student.dkit.ie::6aff8c4d-96c9-451d-bce0-b3c008e95528" providerId="AD" clId="Web-{BE263A55-9ABC-0EEF-5C28-6FEA8AAD5E38}" dt="2024-04-29T20:03:05.204" v="308"/>
          <ac:spMkLst>
            <pc:docMk/>
            <pc:sldMk cId="139128639" sldId="257"/>
            <ac:spMk id="17" creationId="{A5A17FC0-D416-4C8B-A9E6-5924D352B986}"/>
          </ac:spMkLst>
        </pc:spChg>
        <pc:picChg chg="add mod ord">
          <ac:chgData name="Daniel Foth" userId="S::d00165175@student.dkit.ie::6aff8c4d-96c9-451d-bce0-b3c008e95528" providerId="AD" clId="Web-{BE263A55-9ABC-0EEF-5C28-6FEA8AAD5E38}" dt="2024-04-29T20:03:05.204" v="308"/>
          <ac:picMkLst>
            <pc:docMk/>
            <pc:sldMk cId="139128639" sldId="257"/>
            <ac:picMk id="5" creationId="{5E10ACE8-3F05-3F94-8900-07B3E4C8F3B1}"/>
          </ac:picMkLst>
        </pc:picChg>
        <pc:picChg chg="add mod ord">
          <ac:chgData name="Daniel Foth" userId="S::d00165175@student.dkit.ie::6aff8c4d-96c9-451d-bce0-b3c008e95528" providerId="AD" clId="Web-{BE263A55-9ABC-0EEF-5C28-6FEA8AAD5E38}" dt="2024-04-29T20:03:05.204" v="308"/>
          <ac:picMkLst>
            <pc:docMk/>
            <pc:sldMk cId="139128639" sldId="257"/>
            <ac:picMk id="6" creationId="{A3DDA904-57AB-56C0-2A1D-6D9F4FE26B59}"/>
          </ac:picMkLst>
        </pc:picChg>
        <pc:picChg chg="add del mod">
          <ac:chgData name="Daniel Foth" userId="S::d00165175@student.dkit.ie::6aff8c4d-96c9-451d-bce0-b3c008e95528" providerId="AD" clId="Web-{BE263A55-9ABC-0EEF-5C28-6FEA8AAD5E38}" dt="2024-04-29T20:02:24.797" v="299"/>
          <ac:picMkLst>
            <pc:docMk/>
            <pc:sldMk cId="139128639" sldId="257"/>
            <ac:picMk id="7" creationId="{05DA007D-576E-2789-D2CB-B9F6C762CF72}"/>
          </ac:picMkLst>
        </pc:picChg>
        <pc:picChg chg="add mod">
          <ac:chgData name="Daniel Foth" userId="S::d00165175@student.dkit.ie::6aff8c4d-96c9-451d-bce0-b3c008e95528" providerId="AD" clId="Web-{BE263A55-9ABC-0EEF-5C28-6FEA8AAD5E38}" dt="2024-04-29T20:03:05.204" v="308"/>
          <ac:picMkLst>
            <pc:docMk/>
            <pc:sldMk cId="139128639" sldId="257"/>
            <ac:picMk id="8" creationId="{1C46AD96-5ACC-E34D-ECD4-307DED381CBC}"/>
          </ac:picMkLst>
        </pc:picChg>
        <pc:picChg chg="del">
          <ac:chgData name="Daniel Foth" userId="S::d00165175@student.dkit.ie::6aff8c4d-96c9-451d-bce0-b3c008e95528" providerId="AD" clId="Web-{BE263A55-9ABC-0EEF-5C28-6FEA8AAD5E38}" dt="2024-04-29T19:50:02.165" v="213"/>
          <ac:picMkLst>
            <pc:docMk/>
            <pc:sldMk cId="139128639" sldId="257"/>
            <ac:picMk id="9" creationId="{6B1D5CBC-2BFF-E1C4-DB8C-8755CC313FFD}"/>
          </ac:picMkLst>
        </pc:picChg>
        <pc:picChg chg="add mod">
          <ac:chgData name="Daniel Foth" userId="S::d00165175@student.dkit.ie::6aff8c4d-96c9-451d-bce0-b3c008e95528" providerId="AD" clId="Web-{BE263A55-9ABC-0EEF-5C28-6FEA8AAD5E38}" dt="2024-04-29T20:03:05.204" v="308"/>
          <ac:picMkLst>
            <pc:docMk/>
            <pc:sldMk cId="139128639" sldId="257"/>
            <ac:picMk id="10" creationId="{9A880981-C20B-38FD-43BD-90A1E5FAEC43}"/>
          </ac:picMkLst>
        </pc:picChg>
        <pc:picChg chg="add mod">
          <ac:chgData name="Daniel Foth" userId="S::d00165175@student.dkit.ie::6aff8c4d-96c9-451d-bce0-b3c008e95528" providerId="AD" clId="Web-{BE263A55-9ABC-0EEF-5C28-6FEA8AAD5E38}" dt="2024-04-29T20:03:05.204" v="308"/>
          <ac:picMkLst>
            <pc:docMk/>
            <pc:sldMk cId="139128639" sldId="257"/>
            <ac:picMk id="11" creationId="{BE9687B5-1BC3-07B6-6280-47CDF0D5EDED}"/>
          </ac:picMkLst>
        </pc:picChg>
        <pc:picChg chg="add mod ord">
          <ac:chgData name="Daniel Foth" userId="S::d00165175@student.dkit.ie::6aff8c4d-96c9-451d-bce0-b3c008e95528" providerId="AD" clId="Web-{BE263A55-9ABC-0EEF-5C28-6FEA8AAD5E38}" dt="2024-04-29T20:03:34.018" v="312" actId="1076"/>
          <ac:picMkLst>
            <pc:docMk/>
            <pc:sldMk cId="139128639" sldId="257"/>
            <ac:picMk id="12" creationId="{0B39E4B6-FB18-9FA0-8948-9E669BA4B2FD}"/>
          </ac:picMkLst>
        </pc:picChg>
        <pc:picChg chg="add mod">
          <ac:chgData name="Daniel Foth" userId="S::d00165175@student.dkit.ie::6aff8c4d-96c9-451d-bce0-b3c008e95528" providerId="AD" clId="Web-{BE263A55-9ABC-0EEF-5C28-6FEA8AAD5E38}" dt="2024-04-29T20:04:38.051" v="321" actId="1076"/>
          <ac:picMkLst>
            <pc:docMk/>
            <pc:sldMk cId="139128639" sldId="257"/>
            <ac:picMk id="13" creationId="{7ACE7BF1-F5B2-085B-5944-2FD0400C08DA}"/>
          </ac:picMkLst>
        </pc:picChg>
        <pc:picChg chg="del">
          <ac:chgData name="Daniel Foth" userId="S::d00165175@student.dkit.ie::6aff8c4d-96c9-451d-bce0-b3c008e95528" providerId="AD" clId="Web-{BE263A55-9ABC-0EEF-5C28-6FEA8AAD5E38}" dt="2024-04-29T19:50:02.165" v="212"/>
          <ac:picMkLst>
            <pc:docMk/>
            <pc:sldMk cId="139128639" sldId="257"/>
            <ac:picMk id="15" creationId="{8DB1A7B8-DDB8-2D15-7FBD-02C57D0C2867}"/>
          </ac:picMkLst>
        </pc:picChg>
        <pc:picChg chg="del">
          <ac:chgData name="Daniel Foth" userId="S::d00165175@student.dkit.ie::6aff8c4d-96c9-451d-bce0-b3c008e95528" providerId="AD" clId="Web-{BE263A55-9ABC-0EEF-5C28-6FEA8AAD5E38}" dt="2024-04-29T19:50:02.181" v="215"/>
          <ac:picMkLst>
            <pc:docMk/>
            <pc:sldMk cId="139128639" sldId="257"/>
            <ac:picMk id="25" creationId="{5CDE9C70-F343-446C-206E-9EDCDABDCC24}"/>
          </ac:picMkLst>
        </pc:picChg>
        <pc:picChg chg="del">
          <ac:chgData name="Daniel Foth" userId="S::d00165175@student.dkit.ie::6aff8c4d-96c9-451d-bce0-b3c008e95528" providerId="AD" clId="Web-{BE263A55-9ABC-0EEF-5C28-6FEA8AAD5E38}" dt="2024-04-29T19:50:02.165" v="214"/>
          <ac:picMkLst>
            <pc:docMk/>
            <pc:sldMk cId="139128639" sldId="257"/>
            <ac:picMk id="29" creationId="{55CB4761-49D1-7871-5397-45E6BBF7F38D}"/>
          </ac:picMkLst>
        </pc:picChg>
        <pc:cxnChg chg="add del">
          <ac:chgData name="Daniel Foth" userId="S::d00165175@student.dkit.ie::6aff8c4d-96c9-451d-bce0-b3c008e95528" providerId="AD" clId="Web-{BE263A55-9ABC-0EEF-5C28-6FEA8AAD5E38}" dt="2024-04-29T20:03:05.204" v="308"/>
          <ac:cxnSpMkLst>
            <pc:docMk/>
            <pc:sldMk cId="139128639" sldId="257"/>
            <ac:cxnSpMk id="19" creationId="{982DC870-E8E5-4050-B10C-CC24FC67E50A}"/>
          </ac:cxnSpMkLst>
        </pc:cxnChg>
        <pc:cxnChg chg="add del">
          <ac:chgData name="Daniel Foth" userId="S::d00165175@student.dkit.ie::6aff8c4d-96c9-451d-bce0-b3c008e95528" providerId="AD" clId="Web-{BE263A55-9ABC-0EEF-5C28-6FEA8AAD5E38}" dt="2024-04-29T20:03:05.204" v="308"/>
          <ac:cxnSpMkLst>
            <pc:docMk/>
            <pc:sldMk cId="139128639" sldId="257"/>
            <ac:cxnSpMk id="20" creationId="{FF76A74F-C283-4DED-BD4D-086753B7CB00}"/>
          </ac:cxnSpMkLst>
        </pc:cxnChg>
        <pc:cxnChg chg="add del">
          <ac:chgData name="Daniel Foth" userId="S::d00165175@student.dkit.ie::6aff8c4d-96c9-451d-bce0-b3c008e95528" providerId="AD" clId="Web-{BE263A55-9ABC-0EEF-5C28-6FEA8AAD5E38}" dt="2024-04-29T20:03:05.204" v="308"/>
          <ac:cxnSpMkLst>
            <pc:docMk/>
            <pc:sldMk cId="139128639" sldId="257"/>
            <ac:cxnSpMk id="23" creationId="{3B2791FB-B2F7-4BBE-B8D8-74C37FF9E85C}"/>
          </ac:cxnSpMkLst>
        </pc:cxnChg>
        <pc:cxnChg chg="add del">
          <ac:chgData name="Daniel Foth" userId="S::d00165175@student.dkit.ie::6aff8c4d-96c9-451d-bce0-b3c008e95528" providerId="AD" clId="Web-{BE263A55-9ABC-0EEF-5C28-6FEA8AAD5E38}" dt="2024-04-29T20:03:05.204" v="308"/>
          <ac:cxnSpMkLst>
            <pc:docMk/>
            <pc:sldMk cId="139128639" sldId="257"/>
            <ac:cxnSpMk id="24" creationId="{9891B5DE-6811-4844-BB18-472A3F360EE5}"/>
          </ac:cxnSpMkLst>
        </pc:cxnChg>
        <pc:cxnChg chg="add del">
          <ac:chgData name="Daniel Foth" userId="S::d00165175@student.dkit.ie::6aff8c4d-96c9-451d-bce0-b3c008e95528" providerId="AD" clId="Web-{BE263A55-9ABC-0EEF-5C28-6FEA8AAD5E38}" dt="2024-04-29T20:03:05.204" v="308"/>
          <ac:cxnSpMkLst>
            <pc:docMk/>
            <pc:sldMk cId="139128639" sldId="257"/>
            <ac:cxnSpMk id="28" creationId="{77A9CA3A-7216-41E0-B3CD-058077FD396D}"/>
          </ac:cxnSpMkLst>
        </pc:cxnChg>
        <pc:cxnChg chg="add">
          <ac:chgData name="Daniel Foth" userId="S::d00165175@student.dkit.ie::6aff8c4d-96c9-451d-bce0-b3c008e95528" providerId="AD" clId="Web-{BE263A55-9ABC-0EEF-5C28-6FEA8AAD5E38}" dt="2024-04-29T20:03:05.204" v="308"/>
          <ac:cxnSpMkLst>
            <pc:docMk/>
            <pc:sldMk cId="139128639" sldId="257"/>
            <ac:cxnSpMk id="91" creationId="{DC034BB4-8B50-4484-85C4-0CE4699284D7}"/>
          </ac:cxnSpMkLst>
        </pc:cxnChg>
        <pc:cxnChg chg="add">
          <ac:chgData name="Daniel Foth" userId="S::d00165175@student.dkit.ie::6aff8c4d-96c9-451d-bce0-b3c008e95528" providerId="AD" clId="Web-{BE263A55-9ABC-0EEF-5C28-6FEA8AAD5E38}" dt="2024-04-29T20:03:05.204" v="308"/>
          <ac:cxnSpMkLst>
            <pc:docMk/>
            <pc:sldMk cId="139128639" sldId="257"/>
            <ac:cxnSpMk id="92" creationId="{81B200F7-B57A-4824-BB91-B6624450A5AC}"/>
          </ac:cxnSpMkLst>
        </pc:cxnChg>
        <pc:cxnChg chg="add">
          <ac:chgData name="Daniel Foth" userId="S::d00165175@student.dkit.ie::6aff8c4d-96c9-451d-bce0-b3c008e95528" providerId="AD" clId="Web-{BE263A55-9ABC-0EEF-5C28-6FEA8AAD5E38}" dt="2024-04-29T20:03:05.204" v="308"/>
          <ac:cxnSpMkLst>
            <pc:docMk/>
            <pc:sldMk cId="139128639" sldId="257"/>
            <ac:cxnSpMk id="93" creationId="{FA92245C-961F-47D5-9691-272D28692D45}"/>
          </ac:cxnSpMkLst>
        </pc:cxnChg>
      </pc:sldChg>
      <pc:sldChg chg="addSp delSp modSp">
        <pc:chgData name="Daniel Foth" userId="S::d00165175@student.dkit.ie::6aff8c4d-96c9-451d-bce0-b3c008e95528" providerId="AD" clId="Web-{BE263A55-9ABC-0EEF-5C28-6FEA8AAD5E38}" dt="2024-04-29T20:54:39.657" v="629" actId="20577"/>
        <pc:sldMkLst>
          <pc:docMk/>
          <pc:sldMk cId="147325010" sldId="261"/>
        </pc:sldMkLst>
        <pc:spChg chg="mod">
          <ac:chgData name="Daniel Foth" userId="S::d00165175@student.dkit.ie::6aff8c4d-96c9-451d-bce0-b3c008e95528" providerId="AD" clId="Web-{BE263A55-9ABC-0EEF-5C28-6FEA8AAD5E38}" dt="2024-04-29T18:12:18.110" v="83" actId="20577"/>
          <ac:spMkLst>
            <pc:docMk/>
            <pc:sldMk cId="147325010" sldId="261"/>
            <ac:spMk id="2" creationId="{BAF96251-F383-8261-53C9-8C60343D559F}"/>
          </ac:spMkLst>
        </pc:spChg>
        <pc:spChg chg="mod">
          <ac:chgData name="Daniel Foth" userId="S::d00165175@student.dkit.ie::6aff8c4d-96c9-451d-bce0-b3c008e95528" providerId="AD" clId="Web-{BE263A55-9ABC-0EEF-5C28-6FEA8AAD5E38}" dt="2024-04-29T20:54:39.657" v="629" actId="20577"/>
          <ac:spMkLst>
            <pc:docMk/>
            <pc:sldMk cId="147325010" sldId="261"/>
            <ac:spMk id="34" creationId="{5026D545-6B7F-AE8F-ADE5-481D450FCD85}"/>
          </ac:spMkLst>
        </pc:spChg>
        <pc:picChg chg="add mod ord">
          <ac:chgData name="Daniel Foth" userId="S::d00165175@student.dkit.ie::6aff8c4d-96c9-451d-bce0-b3c008e95528" providerId="AD" clId="Web-{BE263A55-9ABC-0EEF-5C28-6FEA8AAD5E38}" dt="2024-04-29T18:07:18.911" v="12"/>
          <ac:picMkLst>
            <pc:docMk/>
            <pc:sldMk cId="147325010" sldId="261"/>
            <ac:picMk id="3" creationId="{33B1D7F8-87D7-EA5B-3F55-8D5F8EC66F2E}"/>
          </ac:picMkLst>
        </pc:picChg>
        <pc:picChg chg="mod ord">
          <ac:chgData name="Daniel Foth" userId="S::d00165175@student.dkit.ie::6aff8c4d-96c9-451d-bce0-b3c008e95528" providerId="AD" clId="Web-{BE263A55-9ABC-0EEF-5C28-6FEA8AAD5E38}" dt="2024-04-29T18:17:45.653" v="123" actId="1076"/>
          <ac:picMkLst>
            <pc:docMk/>
            <pc:sldMk cId="147325010" sldId="261"/>
            <ac:picMk id="36" creationId="{85609337-D064-B656-0FA7-646E131603DF}"/>
          </ac:picMkLst>
        </pc:picChg>
        <pc:picChg chg="ord">
          <ac:chgData name="Daniel Foth" userId="S::d00165175@student.dkit.ie::6aff8c4d-96c9-451d-bce0-b3c008e95528" providerId="AD" clId="Web-{BE263A55-9ABC-0EEF-5C28-6FEA8AAD5E38}" dt="2024-04-29T18:07:40.521" v="16"/>
          <ac:picMkLst>
            <pc:docMk/>
            <pc:sldMk cId="147325010" sldId="261"/>
            <ac:picMk id="37" creationId="{65F5752A-496D-1238-581C-D0B1DACBEBCD}"/>
          </ac:picMkLst>
        </pc:picChg>
        <pc:picChg chg="mod">
          <ac:chgData name="Daniel Foth" userId="S::d00165175@student.dkit.ie::6aff8c4d-96c9-451d-bce0-b3c008e95528" providerId="AD" clId="Web-{BE263A55-9ABC-0EEF-5C28-6FEA8AAD5E38}" dt="2024-04-29T18:07:54.225" v="22" actId="1076"/>
          <ac:picMkLst>
            <pc:docMk/>
            <pc:sldMk cId="147325010" sldId="261"/>
            <ac:picMk id="38" creationId="{F836B700-5515-C715-E43B-1ACC33108C21}"/>
          </ac:picMkLst>
        </pc:picChg>
        <pc:picChg chg="mod ord">
          <ac:chgData name="Daniel Foth" userId="S::d00165175@student.dkit.ie::6aff8c4d-96c9-451d-bce0-b3c008e95528" providerId="AD" clId="Web-{BE263A55-9ABC-0EEF-5C28-6FEA8AAD5E38}" dt="2024-04-29T18:07:43.474" v="17" actId="1076"/>
          <ac:picMkLst>
            <pc:docMk/>
            <pc:sldMk cId="147325010" sldId="261"/>
            <ac:picMk id="39" creationId="{2699D8E6-9E5B-363E-74A1-BC717CA0E160}"/>
          </ac:picMkLst>
        </pc:picChg>
        <pc:picChg chg="del">
          <ac:chgData name="Daniel Foth" userId="S::d00165175@student.dkit.ie::6aff8c4d-96c9-451d-bce0-b3c008e95528" providerId="AD" clId="Web-{BE263A55-9ABC-0EEF-5C28-6FEA8AAD5E38}" dt="2024-04-29T18:04:31.889" v="7"/>
          <ac:picMkLst>
            <pc:docMk/>
            <pc:sldMk cId="147325010" sldId="261"/>
            <ac:picMk id="40" creationId="{011EEBFD-9211-87B1-DBC0-72A0FF401401}"/>
          </ac:picMkLst>
        </pc:picChg>
      </pc:sldChg>
      <pc:sldChg chg="addSp delSp modSp">
        <pc:chgData name="Daniel Foth" userId="S::d00165175@student.dkit.ie::6aff8c4d-96c9-451d-bce0-b3c008e95528" providerId="AD" clId="Web-{BE263A55-9ABC-0EEF-5C28-6FEA8AAD5E38}" dt="2024-04-29T20:41:56.290" v="609" actId="20577"/>
        <pc:sldMkLst>
          <pc:docMk/>
          <pc:sldMk cId="1131538727" sldId="264"/>
        </pc:sldMkLst>
        <pc:spChg chg="mod">
          <ac:chgData name="Daniel Foth" userId="S::d00165175@student.dkit.ie::6aff8c4d-96c9-451d-bce0-b3c008e95528" providerId="AD" clId="Web-{BE263A55-9ABC-0EEF-5C28-6FEA8AAD5E38}" dt="2024-04-29T20:41:56.290" v="609" actId="20577"/>
          <ac:spMkLst>
            <pc:docMk/>
            <pc:sldMk cId="1131538727" sldId="264"/>
            <ac:spMk id="38" creationId="{B58BD525-0ECC-3041-DAB4-03811A1B12F6}"/>
          </ac:spMkLst>
        </pc:spChg>
        <pc:picChg chg="del">
          <ac:chgData name="Daniel Foth" userId="S::d00165175@student.dkit.ie::6aff8c4d-96c9-451d-bce0-b3c008e95528" providerId="AD" clId="Web-{BE263A55-9ABC-0EEF-5C28-6FEA8AAD5E38}" dt="2024-04-29T20:20:25.595" v="347"/>
          <ac:picMkLst>
            <pc:docMk/>
            <pc:sldMk cId="1131538727" sldId="264"/>
            <ac:picMk id="3" creationId="{E6CA7D2A-9D8D-CEDE-02B3-FD56D6BC29AC}"/>
          </ac:picMkLst>
        </pc:picChg>
        <pc:picChg chg="del">
          <ac:chgData name="Daniel Foth" userId="S::d00165175@student.dkit.ie::6aff8c4d-96c9-451d-bce0-b3c008e95528" providerId="AD" clId="Web-{BE263A55-9ABC-0EEF-5C28-6FEA8AAD5E38}" dt="2024-04-29T20:20:25.595" v="351"/>
          <ac:picMkLst>
            <pc:docMk/>
            <pc:sldMk cId="1131538727" sldId="264"/>
            <ac:picMk id="4" creationId="{B69606C6-4F46-05D7-F498-D55DB26679B8}"/>
          </ac:picMkLst>
        </pc:picChg>
        <pc:picChg chg="del">
          <ac:chgData name="Daniel Foth" userId="S::d00165175@student.dkit.ie::6aff8c4d-96c9-451d-bce0-b3c008e95528" providerId="AD" clId="Web-{BE263A55-9ABC-0EEF-5C28-6FEA8AAD5E38}" dt="2024-04-29T20:20:25.595" v="346"/>
          <ac:picMkLst>
            <pc:docMk/>
            <pc:sldMk cId="1131538727" sldId="264"/>
            <ac:picMk id="5" creationId="{27C0D5F2-D950-D24F-A839-8C938FD78FF7}"/>
          </ac:picMkLst>
        </pc:picChg>
        <pc:picChg chg="del">
          <ac:chgData name="Daniel Foth" userId="S::d00165175@student.dkit.ie::6aff8c4d-96c9-451d-bce0-b3c008e95528" providerId="AD" clId="Web-{BE263A55-9ABC-0EEF-5C28-6FEA8AAD5E38}" dt="2024-04-29T20:20:25.595" v="350"/>
          <ac:picMkLst>
            <pc:docMk/>
            <pc:sldMk cId="1131538727" sldId="264"/>
            <ac:picMk id="6" creationId="{90B923A5-29C9-4273-3410-CF3C447D408B}"/>
          </ac:picMkLst>
        </pc:picChg>
        <pc:picChg chg="del">
          <ac:chgData name="Daniel Foth" userId="S::d00165175@student.dkit.ie::6aff8c4d-96c9-451d-bce0-b3c008e95528" providerId="AD" clId="Web-{BE263A55-9ABC-0EEF-5C28-6FEA8AAD5E38}" dt="2024-04-29T20:20:25.595" v="349"/>
          <ac:picMkLst>
            <pc:docMk/>
            <pc:sldMk cId="1131538727" sldId="264"/>
            <ac:picMk id="7" creationId="{6200C579-4F4F-3616-D93C-46F9F5AC917B}"/>
          </ac:picMkLst>
        </pc:picChg>
        <pc:picChg chg="del">
          <ac:chgData name="Daniel Foth" userId="S::d00165175@student.dkit.ie::6aff8c4d-96c9-451d-bce0-b3c008e95528" providerId="AD" clId="Web-{BE263A55-9ABC-0EEF-5C28-6FEA8AAD5E38}" dt="2024-04-29T20:20:25.595" v="348"/>
          <ac:picMkLst>
            <pc:docMk/>
            <pc:sldMk cId="1131538727" sldId="264"/>
            <ac:picMk id="8" creationId="{F3312A92-AFAF-1953-31CA-2D0D80519DEF}"/>
          </ac:picMkLst>
        </pc:picChg>
        <pc:picChg chg="del">
          <ac:chgData name="Daniel Foth" userId="S::d00165175@student.dkit.ie::6aff8c4d-96c9-451d-bce0-b3c008e95528" providerId="AD" clId="Web-{BE263A55-9ABC-0EEF-5C28-6FEA8AAD5E38}" dt="2024-04-29T20:20:25.595" v="345"/>
          <ac:picMkLst>
            <pc:docMk/>
            <pc:sldMk cId="1131538727" sldId="264"/>
            <ac:picMk id="9" creationId="{1FE7427B-1488-3937-3605-A8AF6E2321BB}"/>
          </ac:picMkLst>
        </pc:picChg>
        <pc:picChg chg="del">
          <ac:chgData name="Daniel Foth" userId="S::d00165175@student.dkit.ie::6aff8c4d-96c9-451d-bce0-b3c008e95528" providerId="AD" clId="Web-{BE263A55-9ABC-0EEF-5C28-6FEA8AAD5E38}" dt="2024-04-29T20:20:25.595" v="344"/>
          <ac:picMkLst>
            <pc:docMk/>
            <pc:sldMk cId="1131538727" sldId="264"/>
            <ac:picMk id="10" creationId="{90176F86-9AA0-E00F-C0EB-3B0CDD7A7EF9}"/>
          </ac:picMkLst>
        </pc:picChg>
        <pc:picChg chg="del">
          <ac:chgData name="Daniel Foth" userId="S::d00165175@student.dkit.ie::6aff8c4d-96c9-451d-bce0-b3c008e95528" providerId="AD" clId="Web-{BE263A55-9ABC-0EEF-5C28-6FEA8AAD5E38}" dt="2024-04-29T20:20:25.595" v="343"/>
          <ac:picMkLst>
            <pc:docMk/>
            <pc:sldMk cId="1131538727" sldId="264"/>
            <ac:picMk id="11" creationId="{95097067-A400-01CD-BE7C-2DBD98D3B18E}"/>
          </ac:picMkLst>
        </pc:picChg>
        <pc:picChg chg="add del mod">
          <ac:chgData name="Daniel Foth" userId="S::d00165175@student.dkit.ie::6aff8c4d-96c9-451d-bce0-b3c008e95528" providerId="AD" clId="Web-{BE263A55-9ABC-0EEF-5C28-6FEA8AAD5E38}" dt="2024-04-29T20:14:40.585" v="342"/>
          <ac:picMkLst>
            <pc:docMk/>
            <pc:sldMk cId="1131538727" sldId="264"/>
            <ac:picMk id="12" creationId="{7571F9BA-589E-88C8-1F76-C46EF80731B4}"/>
          </ac:picMkLst>
        </pc:picChg>
        <pc:picChg chg="add del mod">
          <ac:chgData name="Daniel Foth" userId="S::d00165175@student.dkit.ie::6aff8c4d-96c9-451d-bce0-b3c008e95528" providerId="AD" clId="Web-{BE263A55-9ABC-0EEF-5C28-6FEA8AAD5E38}" dt="2024-04-29T20:22:50.740" v="363"/>
          <ac:picMkLst>
            <pc:docMk/>
            <pc:sldMk cId="1131538727" sldId="264"/>
            <ac:picMk id="13" creationId="{503C73E5-6392-0968-9772-82A6F8FAE647}"/>
          </ac:picMkLst>
        </pc:picChg>
        <pc:picChg chg="add mod">
          <ac:chgData name="Daniel Foth" userId="S::d00165175@student.dkit.ie::6aff8c4d-96c9-451d-bce0-b3c008e95528" providerId="AD" clId="Web-{BE263A55-9ABC-0EEF-5C28-6FEA8AAD5E38}" dt="2024-04-29T20:23:02.287" v="366" actId="14100"/>
          <ac:picMkLst>
            <pc:docMk/>
            <pc:sldMk cId="1131538727" sldId="264"/>
            <ac:picMk id="14" creationId="{18FA9900-E3AA-1C43-DA07-9CA69881C325}"/>
          </ac:picMkLst>
        </pc:picChg>
        <pc:picChg chg="add mod">
          <ac:chgData name="Daniel Foth" userId="S::d00165175@student.dkit.ie::6aff8c4d-96c9-451d-bce0-b3c008e95528" providerId="AD" clId="Web-{BE263A55-9ABC-0EEF-5C28-6FEA8AAD5E38}" dt="2024-04-29T20:22:59.287" v="365" actId="14100"/>
          <ac:picMkLst>
            <pc:docMk/>
            <pc:sldMk cId="1131538727" sldId="264"/>
            <ac:picMk id="15" creationId="{8BAEB524-30DB-DF1F-3E64-569AD9B9AD1C}"/>
          </ac:picMkLst>
        </pc:picChg>
      </pc:sldChg>
      <pc:sldChg chg="addSp delSp modSp mod setBg">
        <pc:chgData name="Daniel Foth" userId="S::d00165175@student.dkit.ie::6aff8c4d-96c9-451d-bce0-b3c008e95528" providerId="AD" clId="Web-{BE263A55-9ABC-0EEF-5C28-6FEA8AAD5E38}" dt="2024-04-29T20:52:28.715" v="626"/>
        <pc:sldMkLst>
          <pc:docMk/>
          <pc:sldMk cId="1344765578" sldId="266"/>
        </pc:sldMkLst>
        <pc:picChg chg="add del mod">
          <ac:chgData name="Daniel Foth" userId="S::d00165175@student.dkit.ie::6aff8c4d-96c9-451d-bce0-b3c008e95528" providerId="AD" clId="Web-{BE263A55-9ABC-0EEF-5C28-6FEA8AAD5E38}" dt="2024-04-29T20:52:28.715" v="626"/>
          <ac:picMkLst>
            <pc:docMk/>
            <pc:sldMk cId="1344765578" sldId="266"/>
            <ac:picMk id="3" creationId="{EE5DEA02-F662-A81E-C700-EC5ED994D8F0}"/>
          </ac:picMkLst>
        </pc:picChg>
      </pc:sldChg>
      <pc:sldChg chg="addSp delSp modSp">
        <pc:chgData name="Daniel Foth" userId="S::d00165175@student.dkit.ie::6aff8c4d-96c9-451d-bce0-b3c008e95528" providerId="AD" clId="Web-{BE263A55-9ABC-0EEF-5C28-6FEA8AAD5E38}" dt="2024-04-29T18:13:57.270" v="85"/>
        <pc:sldMkLst>
          <pc:docMk/>
          <pc:sldMk cId="698962906" sldId="267"/>
        </pc:sldMkLst>
        <pc:spChg chg="mod">
          <ac:chgData name="Daniel Foth" userId="S::d00165175@student.dkit.ie::6aff8c4d-96c9-451d-bce0-b3c008e95528" providerId="AD" clId="Web-{BE263A55-9ABC-0EEF-5C28-6FEA8AAD5E38}" dt="2024-04-29T18:13:57.270" v="85"/>
          <ac:spMkLst>
            <pc:docMk/>
            <pc:sldMk cId="698962906" sldId="267"/>
            <ac:spMk id="2" creationId="{BDADF6C8-5795-3256-945C-F60B4A273E68}"/>
          </ac:spMkLst>
        </pc:spChg>
        <pc:spChg chg="add">
          <ac:chgData name="Daniel Foth" userId="S::d00165175@student.dkit.ie::6aff8c4d-96c9-451d-bce0-b3c008e95528" providerId="AD" clId="Web-{BE263A55-9ABC-0EEF-5C28-6FEA8AAD5E38}" dt="2024-04-29T18:13:57.270" v="85"/>
          <ac:spMkLst>
            <pc:docMk/>
            <pc:sldMk cId="698962906" sldId="267"/>
            <ac:spMk id="54" creationId="{FFD48BC7-DC40-47DE-87EE-9F4B6ECB9ABB}"/>
          </ac:spMkLst>
        </pc:spChg>
        <pc:spChg chg="add">
          <ac:chgData name="Daniel Foth" userId="S::d00165175@student.dkit.ie::6aff8c4d-96c9-451d-bce0-b3c008e95528" providerId="AD" clId="Web-{BE263A55-9ABC-0EEF-5C28-6FEA8AAD5E38}" dt="2024-04-29T18:13:57.270" v="85"/>
          <ac:spMkLst>
            <pc:docMk/>
            <pc:sldMk cId="698962906" sldId="267"/>
            <ac:spMk id="56" creationId="{3629484E-3792-4B3D-89AD-7C8A1ED0E0D4}"/>
          </ac:spMkLst>
        </pc:spChg>
        <pc:spChg chg="add">
          <ac:chgData name="Daniel Foth" userId="S::d00165175@student.dkit.ie::6aff8c4d-96c9-451d-bce0-b3c008e95528" providerId="AD" clId="Web-{BE263A55-9ABC-0EEF-5C28-6FEA8AAD5E38}" dt="2024-04-29T18:13:57.270" v="85"/>
          <ac:spMkLst>
            <pc:docMk/>
            <pc:sldMk cId="698962906" sldId="267"/>
            <ac:spMk id="59" creationId="{E502BBC7-2C76-46F3-BC24-5985BC13DB88}"/>
          </ac:spMkLst>
        </pc:spChg>
        <pc:spChg chg="add">
          <ac:chgData name="Daniel Foth" userId="S::d00165175@student.dkit.ie::6aff8c4d-96c9-451d-bce0-b3c008e95528" providerId="AD" clId="Web-{BE263A55-9ABC-0EEF-5C28-6FEA8AAD5E38}" dt="2024-04-29T18:13:57.270" v="85"/>
          <ac:spMkLst>
            <pc:docMk/>
            <pc:sldMk cId="698962906" sldId="267"/>
            <ac:spMk id="61" creationId="{C7F28D52-2A5F-4D23-81AE-7CB8B591C7AF}"/>
          </ac:spMkLst>
        </pc:spChg>
        <pc:picChg chg="del">
          <ac:chgData name="Daniel Foth" userId="S::d00165175@student.dkit.ie::6aff8c4d-96c9-451d-bce0-b3c008e95528" providerId="AD" clId="Web-{BE263A55-9ABC-0EEF-5C28-6FEA8AAD5E38}" dt="2024-04-29T18:13:49.660" v="84"/>
          <ac:picMkLst>
            <pc:docMk/>
            <pc:sldMk cId="698962906" sldId="267"/>
            <ac:picMk id="67" creationId="{16E09B4B-F2BC-071E-4CD3-94706590FEE4}"/>
          </ac:picMkLst>
        </pc:picChg>
        <pc:cxnChg chg="del">
          <ac:chgData name="Daniel Foth" userId="S::d00165175@student.dkit.ie::6aff8c4d-96c9-451d-bce0-b3c008e95528" providerId="AD" clId="Web-{BE263A55-9ABC-0EEF-5C28-6FEA8AAD5E38}" dt="2024-04-29T18:13:57.270" v="85"/>
          <ac:cxnSpMkLst>
            <pc:docMk/>
            <pc:sldMk cId="698962906" sldId="267"/>
            <ac:cxnSpMk id="52" creationId="{7667AA61-5C27-F30F-D229-06CBE5709F33}"/>
          </ac:cxnSpMkLst>
        </pc:cxnChg>
      </pc:sldChg>
      <pc:sldChg chg="addSp delSp modSp">
        <pc:chgData name="Daniel Foth" userId="S::d00165175@student.dkit.ie::6aff8c4d-96c9-451d-bce0-b3c008e95528" providerId="AD" clId="Web-{BE263A55-9ABC-0EEF-5C28-6FEA8AAD5E38}" dt="2024-04-29T20:05:18.036" v="323"/>
        <pc:sldMkLst>
          <pc:docMk/>
          <pc:sldMk cId="1091502977" sldId="268"/>
        </pc:sldMkLst>
        <pc:spChg chg="add del mod">
          <ac:chgData name="Daniel Foth" userId="S::d00165175@student.dkit.ie::6aff8c4d-96c9-451d-bce0-b3c008e95528" providerId="AD" clId="Web-{BE263A55-9ABC-0EEF-5C28-6FEA8AAD5E38}" dt="2024-04-29T20:05:18.021" v="322"/>
          <ac:spMkLst>
            <pc:docMk/>
            <pc:sldMk cId="1091502977" sldId="268"/>
            <ac:spMk id="4" creationId="{8A13E405-2238-E6AA-B8FB-A5DB47F63D47}"/>
          </ac:spMkLst>
        </pc:spChg>
        <pc:picChg chg="add mod ord">
          <ac:chgData name="Daniel Foth" userId="S::d00165175@student.dkit.ie::6aff8c4d-96c9-451d-bce0-b3c008e95528" providerId="AD" clId="Web-{BE263A55-9ABC-0EEF-5C28-6FEA8AAD5E38}" dt="2024-04-29T20:05:18.036" v="323"/>
          <ac:picMkLst>
            <pc:docMk/>
            <pc:sldMk cId="1091502977" sldId="268"/>
            <ac:picMk id="5" creationId="{25FA0A6D-0FF2-6140-5D3B-990AC40EF567}"/>
          </ac:picMkLst>
        </pc:picChg>
        <pc:picChg chg="del">
          <ac:chgData name="Daniel Foth" userId="S::d00165175@student.dkit.ie::6aff8c4d-96c9-451d-bce0-b3c008e95528" providerId="AD" clId="Web-{BE263A55-9ABC-0EEF-5C28-6FEA8AAD5E38}" dt="2024-04-29T19:51:55.934" v="216"/>
          <ac:picMkLst>
            <pc:docMk/>
            <pc:sldMk cId="1091502977" sldId="268"/>
            <ac:picMk id="6" creationId="{5228FC29-F70C-8514-8527-45D6E8F41867}"/>
          </ac:picMkLst>
        </pc:picChg>
      </pc:sldChg>
    </pc:docChg>
  </pc:docChgLst>
  <pc:docChgLst>
    <pc:chgData name="Daniel Foth" userId="S::d00165175@student.dkit.ie::6aff8c4d-96c9-451d-bce0-b3c008e95528" providerId="AD" clId="Web-{B38A1117-A9DA-43CE-8B56-E243CB51EC30}"/>
    <pc:docChg chg="addSld delSld modSld sldOrd">
      <pc:chgData name="Daniel Foth" userId="S::d00165175@student.dkit.ie::6aff8c4d-96c9-451d-bce0-b3c008e95528" providerId="AD" clId="Web-{B38A1117-A9DA-43CE-8B56-E243CB51EC30}" dt="2024-03-01T12:09:02.987" v="402" actId="20577"/>
      <pc:docMkLst>
        <pc:docMk/>
      </pc:docMkLst>
      <pc:sldChg chg="addSp delSp modSp add del mod setBg setClrOvrMap">
        <pc:chgData name="Daniel Foth" userId="S::d00165175@student.dkit.ie::6aff8c4d-96c9-451d-bce0-b3c008e95528" providerId="AD" clId="Web-{B38A1117-A9DA-43CE-8B56-E243CB51EC30}" dt="2024-03-01T12:06:25.219" v="378"/>
        <pc:sldMkLst>
          <pc:docMk/>
          <pc:sldMk cId="109857222" sldId="256"/>
        </pc:sldMkLst>
        <pc:spChg chg="mod">
          <ac:chgData name="Daniel Foth" userId="S::d00165175@student.dkit.ie::6aff8c4d-96c9-451d-bce0-b3c008e95528" providerId="AD" clId="Web-{B38A1117-A9DA-43CE-8B56-E243CB51EC30}" dt="2024-03-01T11:46:57.419" v="166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Daniel Foth" userId="S::d00165175@student.dkit.ie::6aff8c4d-96c9-451d-bce0-b3c008e95528" providerId="AD" clId="Web-{B38A1117-A9DA-43CE-8B56-E243CB51EC30}" dt="2024-03-01T11:46:57.419" v="166"/>
          <ac:spMkLst>
            <pc:docMk/>
            <pc:sldMk cId="109857222" sldId="256"/>
            <ac:spMk id="3" creationId="{00000000-0000-0000-0000-000000000000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46:23.652" v="152"/>
          <ac:spMkLst>
            <pc:docMk/>
            <pc:sldMk cId="109857222" sldId="256"/>
            <ac:spMk id="10" creationId="{71B2258F-86CA-4D4D-8270-BC05FCDEBFB3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46:57.419" v="166"/>
          <ac:spMkLst>
            <pc:docMk/>
            <pc:sldMk cId="109857222" sldId="256"/>
            <ac:spMk id="12" creationId="{097CD68E-23E3-4007-8847-CD0944C4F7BE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46:57.419" v="166"/>
          <ac:spMkLst>
            <pc:docMk/>
            <pc:sldMk cId="109857222" sldId="256"/>
            <ac:spMk id="13" creationId="{E91DC736-0EF8-4F87-9146-EBF1D2EE4D3D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46:57.419" v="166"/>
          <ac:spMkLst>
            <pc:docMk/>
            <pc:sldMk cId="109857222" sldId="256"/>
            <ac:spMk id="14" creationId="{AF2F604E-43BE-4DC3-B983-E071523364F8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46:57.419" v="166"/>
          <ac:spMkLst>
            <pc:docMk/>
            <pc:sldMk cId="109857222" sldId="256"/>
            <ac:spMk id="16" creationId="{08C9B587-E65E-4B52-B37C-ABEBB6E87928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46:57.403" v="165"/>
          <ac:spMkLst>
            <pc:docMk/>
            <pc:sldMk cId="109857222" sldId="256"/>
            <ac:spMk id="21" creationId="{9B7AD9F6-8CE7-4299-8FC6-328F4DCD3FF9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46:57.403" v="165"/>
          <ac:spMkLst>
            <pc:docMk/>
            <pc:sldMk cId="109857222" sldId="256"/>
            <ac:spMk id="23" creationId="{F49775AF-8896-43EE-92C6-83497D6DC56F}"/>
          </ac:spMkLst>
        </pc:spChg>
        <pc:spChg chg="add">
          <ac:chgData name="Daniel Foth" userId="S::d00165175@student.dkit.ie::6aff8c4d-96c9-451d-bce0-b3c008e95528" providerId="AD" clId="Web-{B38A1117-A9DA-43CE-8B56-E243CB51EC30}" dt="2024-03-01T11:46:57.419" v="166"/>
          <ac:spMkLst>
            <pc:docMk/>
            <pc:sldMk cId="109857222" sldId="256"/>
            <ac:spMk id="25" creationId="{7DA3C418-758E-4180-A5D0-8655D6804587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25.219" v="378"/>
          <ac:spMkLst>
            <pc:docMk/>
            <pc:sldMk cId="109857222" sldId="256"/>
            <ac:spMk id="26" creationId="{28C8EF06-5EC3-4883-AFAF-D74FF46550FB}"/>
          </ac:spMkLst>
        </pc:spChg>
        <pc:picChg chg="add del mod">
          <ac:chgData name="Daniel Foth" userId="S::d00165175@student.dkit.ie::6aff8c4d-96c9-451d-bce0-b3c008e95528" providerId="AD" clId="Web-{B38A1117-A9DA-43CE-8B56-E243CB51EC30}" dt="2024-03-01T11:36:27.690" v="3"/>
          <ac:picMkLst>
            <pc:docMk/>
            <pc:sldMk cId="109857222" sldId="256"/>
            <ac:picMk id="4" creationId="{A3CC669C-06C0-12B5-6BFD-6EF8D7EABB73}"/>
          </ac:picMkLst>
        </pc:picChg>
        <pc:picChg chg="add mod ord">
          <ac:chgData name="Daniel Foth" userId="S::d00165175@student.dkit.ie::6aff8c4d-96c9-451d-bce0-b3c008e95528" providerId="AD" clId="Web-{B38A1117-A9DA-43CE-8B56-E243CB51EC30}" dt="2024-03-01T11:46:57.419" v="166"/>
          <ac:picMkLst>
            <pc:docMk/>
            <pc:sldMk cId="109857222" sldId="256"/>
            <ac:picMk id="5" creationId="{6260C0D8-2F07-D359-6BA3-AEC314D176C6}"/>
          </ac:picMkLst>
        </pc:picChg>
      </pc:sldChg>
      <pc:sldChg chg="addSp delSp modSp new mod setBg">
        <pc:chgData name="Daniel Foth" userId="S::d00165175@student.dkit.ie::6aff8c4d-96c9-451d-bce0-b3c008e95528" providerId="AD" clId="Web-{B38A1117-A9DA-43CE-8B56-E243CB51EC30}" dt="2024-03-01T11:49:32.796" v="177" actId="20577"/>
        <pc:sldMkLst>
          <pc:docMk/>
          <pc:sldMk cId="139128639" sldId="257"/>
        </pc:sldMkLst>
        <pc:spChg chg="mod">
          <ac:chgData name="Daniel Foth" userId="S::d00165175@student.dkit.ie::6aff8c4d-96c9-451d-bce0-b3c008e95528" providerId="AD" clId="Web-{B38A1117-A9DA-43CE-8B56-E243CB51EC30}" dt="2024-03-01T11:48:10.998" v="167"/>
          <ac:spMkLst>
            <pc:docMk/>
            <pc:sldMk cId="139128639" sldId="257"/>
            <ac:spMk id="2" creationId="{8F0E1BDD-E7AB-8B0C-BB6F-437B8E318566}"/>
          </ac:spMkLst>
        </pc:spChg>
        <pc:spChg chg="del">
          <ac:chgData name="Daniel Foth" userId="S::d00165175@student.dkit.ie::6aff8c4d-96c9-451d-bce0-b3c008e95528" providerId="AD" clId="Web-{B38A1117-A9DA-43CE-8B56-E243CB51EC30}" dt="2024-03-01T11:39:15.552" v="27"/>
          <ac:spMkLst>
            <pc:docMk/>
            <pc:sldMk cId="139128639" sldId="257"/>
            <ac:spMk id="3" creationId="{25372CA9-04F4-FC6B-7394-5E87F24F9080}"/>
          </ac:spMkLst>
        </pc:spChg>
        <pc:spChg chg="add mod">
          <ac:chgData name="Daniel Foth" userId="S::d00165175@student.dkit.ie::6aff8c4d-96c9-451d-bce0-b3c008e95528" providerId="AD" clId="Web-{B38A1117-A9DA-43CE-8B56-E243CB51EC30}" dt="2024-03-01T11:49:32.796" v="177" actId="20577"/>
          <ac:spMkLst>
            <pc:docMk/>
            <pc:sldMk cId="139128639" sldId="257"/>
            <ac:spMk id="8" creationId="{9690C43D-1E0C-CEA5-A4A8-CE8F79569DE5}"/>
          </ac:spMkLst>
        </pc:spChg>
        <pc:spChg chg="add">
          <ac:chgData name="Daniel Foth" userId="S::d00165175@student.dkit.ie::6aff8c4d-96c9-451d-bce0-b3c008e95528" providerId="AD" clId="Web-{B38A1117-A9DA-43CE-8B56-E243CB51EC30}" dt="2024-03-01T11:48:10.998" v="167"/>
          <ac:spMkLst>
            <pc:docMk/>
            <pc:sldMk cId="139128639" sldId="257"/>
            <ac:spMk id="11" creationId="{D009D6D5-DAC2-4A8B-A17A-E206B9012D09}"/>
          </ac:spMkLst>
        </pc:spChg>
        <pc:picChg chg="add mod ord">
          <ac:chgData name="Daniel Foth" userId="S::d00165175@student.dkit.ie::6aff8c4d-96c9-451d-bce0-b3c008e95528" providerId="AD" clId="Web-{B38A1117-A9DA-43CE-8B56-E243CB51EC30}" dt="2024-03-01T11:48:10.998" v="167"/>
          <ac:picMkLst>
            <pc:docMk/>
            <pc:sldMk cId="139128639" sldId="257"/>
            <ac:picMk id="4" creationId="{7DE7A235-0206-D250-7CBF-37A7152EDDDD}"/>
          </ac:picMkLst>
        </pc:picChg>
      </pc:sldChg>
      <pc:sldChg chg="modSp new del">
        <pc:chgData name="Daniel Foth" userId="S::d00165175@student.dkit.ie::6aff8c4d-96c9-451d-bce0-b3c008e95528" providerId="AD" clId="Web-{B38A1117-A9DA-43CE-8B56-E243CB51EC30}" dt="2024-03-01T11:49:48.203" v="178"/>
        <pc:sldMkLst>
          <pc:docMk/>
          <pc:sldMk cId="3274243678" sldId="258"/>
        </pc:sldMkLst>
        <pc:spChg chg="mod">
          <ac:chgData name="Daniel Foth" userId="S::d00165175@student.dkit.ie::6aff8c4d-96c9-451d-bce0-b3c008e95528" providerId="AD" clId="Web-{B38A1117-A9DA-43CE-8B56-E243CB51EC30}" dt="2024-03-01T11:37:11.956" v="10" actId="20577"/>
          <ac:spMkLst>
            <pc:docMk/>
            <pc:sldMk cId="3274243678" sldId="258"/>
            <ac:spMk id="2" creationId="{59545653-8F9A-CD69-8AA2-41BD2152674C}"/>
          </ac:spMkLst>
        </pc:spChg>
      </pc:sldChg>
      <pc:sldChg chg="modSp new">
        <pc:chgData name="Daniel Foth" userId="S::d00165175@student.dkit.ie::6aff8c4d-96c9-451d-bce0-b3c008e95528" providerId="AD" clId="Web-{B38A1117-A9DA-43CE-8B56-E243CB51EC30}" dt="2024-03-01T11:37:33.550" v="14" actId="20577"/>
        <pc:sldMkLst>
          <pc:docMk/>
          <pc:sldMk cId="1978963364" sldId="259"/>
        </pc:sldMkLst>
        <pc:spChg chg="mod">
          <ac:chgData name="Daniel Foth" userId="S::d00165175@student.dkit.ie::6aff8c4d-96c9-451d-bce0-b3c008e95528" providerId="AD" clId="Web-{B38A1117-A9DA-43CE-8B56-E243CB51EC30}" dt="2024-03-01T11:37:33.550" v="14" actId="20577"/>
          <ac:spMkLst>
            <pc:docMk/>
            <pc:sldMk cId="1978963364" sldId="259"/>
            <ac:spMk id="2" creationId="{D2379356-B96D-8F45-8462-5395F9030E0B}"/>
          </ac:spMkLst>
        </pc:spChg>
      </pc:sldChg>
      <pc:sldChg chg="addSp delSp modSp new mod ord setBg">
        <pc:chgData name="Daniel Foth" userId="S::d00165175@student.dkit.ie::6aff8c4d-96c9-451d-bce0-b3c008e95528" providerId="AD" clId="Web-{B38A1117-A9DA-43CE-8B56-E243CB51EC30}" dt="2024-03-01T12:03:48.685" v="363"/>
        <pc:sldMkLst>
          <pc:docMk/>
          <pc:sldMk cId="2700890068" sldId="260"/>
        </pc:sldMkLst>
        <pc:spChg chg="mod ord">
          <ac:chgData name="Daniel Foth" userId="S::d00165175@student.dkit.ie::6aff8c4d-96c9-451d-bce0-b3c008e95528" providerId="AD" clId="Web-{B38A1117-A9DA-43CE-8B56-E243CB51EC30}" dt="2024-03-01T11:58:08.539" v="326"/>
          <ac:spMkLst>
            <pc:docMk/>
            <pc:sldMk cId="2700890068" sldId="260"/>
            <ac:spMk id="2" creationId="{4788D3E5-971C-59DA-47A1-88627C40BD29}"/>
          </ac:spMkLst>
        </pc:spChg>
        <pc:spChg chg="del">
          <ac:chgData name="Daniel Foth" userId="S::d00165175@student.dkit.ie::6aff8c4d-96c9-451d-bce0-b3c008e95528" providerId="AD" clId="Web-{B38A1117-A9DA-43CE-8B56-E243CB51EC30}" dt="2024-03-01T11:38:16.582" v="22"/>
          <ac:spMkLst>
            <pc:docMk/>
            <pc:sldMk cId="2700890068" sldId="260"/>
            <ac:spMk id="3" creationId="{B19233B2-AE76-734F-673D-A1E50E0A88F4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7:08.882" v="321"/>
          <ac:spMkLst>
            <pc:docMk/>
            <pc:sldMk cId="2700890068" sldId="260"/>
            <ac:spMk id="11" creationId="{B1399D3C-6F39-A5D0-90D2-3892268219CE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7:08.882" v="321"/>
          <ac:spMkLst>
            <pc:docMk/>
            <pc:sldMk cId="2700890068" sldId="260"/>
            <ac:spMk id="14" creationId="{AD96FDFD-4E42-4A06-B8B5-768A1DB9C2A9}"/>
          </ac:spMkLst>
        </pc:spChg>
        <pc:spChg chg="add">
          <ac:chgData name="Daniel Foth" userId="S::d00165175@student.dkit.ie::6aff8c4d-96c9-451d-bce0-b3c008e95528" providerId="AD" clId="Web-{B38A1117-A9DA-43CE-8B56-E243CB51EC30}" dt="2024-03-01T11:58:08.539" v="326"/>
          <ac:spMkLst>
            <pc:docMk/>
            <pc:sldMk cId="2700890068" sldId="260"/>
            <ac:spMk id="18" creationId="{A4AC5506-6312-4701-8D3C-40187889A947}"/>
          </ac:spMkLst>
        </pc:spChg>
        <pc:picChg chg="add mod ord">
          <ac:chgData name="Daniel Foth" userId="S::d00165175@student.dkit.ie::6aff8c4d-96c9-451d-bce0-b3c008e95528" providerId="AD" clId="Web-{B38A1117-A9DA-43CE-8B56-E243CB51EC30}" dt="2024-03-01T11:58:08.539" v="326"/>
          <ac:picMkLst>
            <pc:docMk/>
            <pc:sldMk cId="2700890068" sldId="260"/>
            <ac:picMk id="4" creationId="{F7E9FF70-2CA4-3021-46BE-B3C91C5CBF20}"/>
          </ac:picMkLst>
        </pc:picChg>
        <pc:picChg chg="add mod ord">
          <ac:chgData name="Daniel Foth" userId="S::d00165175@student.dkit.ie::6aff8c4d-96c9-451d-bce0-b3c008e95528" providerId="AD" clId="Web-{B38A1117-A9DA-43CE-8B56-E243CB51EC30}" dt="2024-03-01T11:59:01.243" v="348" actId="1076"/>
          <ac:picMkLst>
            <pc:docMk/>
            <pc:sldMk cId="2700890068" sldId="260"/>
            <ac:picMk id="5" creationId="{2152BBEA-0FE1-9B6A-6F39-9FF1B77B19C3}"/>
          </ac:picMkLst>
        </pc:picChg>
        <pc:picChg chg="add del mod">
          <ac:chgData name="Daniel Foth" userId="S::d00165175@student.dkit.ie::6aff8c4d-96c9-451d-bce0-b3c008e95528" providerId="AD" clId="Web-{B38A1117-A9DA-43CE-8B56-E243CB51EC30}" dt="2024-03-01T11:38:41.207" v="26"/>
          <ac:picMkLst>
            <pc:docMk/>
            <pc:sldMk cId="2700890068" sldId="260"/>
            <ac:picMk id="6" creationId="{B9F8D651-9444-D3B7-94FB-387FD5EE8F91}"/>
          </ac:picMkLst>
        </pc:picChg>
        <pc:picChg chg="add mod ord">
          <ac:chgData name="Daniel Foth" userId="S::d00165175@student.dkit.ie::6aff8c4d-96c9-451d-bce0-b3c008e95528" providerId="AD" clId="Web-{B38A1117-A9DA-43CE-8B56-E243CB51EC30}" dt="2024-03-01T11:59:02.649" v="349" actId="1076"/>
          <ac:picMkLst>
            <pc:docMk/>
            <pc:sldMk cId="2700890068" sldId="260"/>
            <ac:picMk id="7" creationId="{12AF27B7-3CA8-618A-F053-ED51A2BB6271}"/>
          </ac:picMkLst>
        </pc:picChg>
        <pc:picChg chg="add del mod">
          <ac:chgData name="Daniel Foth" userId="S::d00165175@student.dkit.ie::6aff8c4d-96c9-451d-bce0-b3c008e95528" providerId="AD" clId="Web-{B38A1117-A9DA-43CE-8B56-E243CB51EC30}" dt="2024-03-01T11:40:00.693" v="34"/>
          <ac:picMkLst>
            <pc:docMk/>
            <pc:sldMk cId="2700890068" sldId="260"/>
            <ac:picMk id="8" creationId="{CC491410-AE3E-F875-D067-689D9AF1913E}"/>
          </ac:picMkLst>
        </pc:picChg>
        <pc:picChg chg="add mod ord">
          <ac:chgData name="Daniel Foth" userId="S::d00165175@student.dkit.ie::6aff8c4d-96c9-451d-bce0-b3c008e95528" providerId="AD" clId="Web-{B38A1117-A9DA-43CE-8B56-E243CB51EC30}" dt="2024-03-01T11:59:17.321" v="354" actId="14100"/>
          <ac:picMkLst>
            <pc:docMk/>
            <pc:sldMk cId="2700890068" sldId="260"/>
            <ac:picMk id="9" creationId="{58A581BA-1AB2-A3C6-7971-D2CAD5EC87B2}"/>
          </ac:picMkLst>
        </pc:picChg>
        <pc:picChg chg="add mod">
          <ac:chgData name="Daniel Foth" userId="S::d00165175@student.dkit.ie::6aff8c4d-96c9-451d-bce0-b3c008e95528" providerId="AD" clId="Web-{B38A1117-A9DA-43CE-8B56-E243CB51EC30}" dt="2024-03-01T11:58:59.463" v="347" actId="1076"/>
          <ac:picMkLst>
            <pc:docMk/>
            <pc:sldMk cId="2700890068" sldId="260"/>
            <ac:picMk id="10" creationId="{0A57C402-00F8-E564-2E02-63334563AF94}"/>
          </ac:picMkLst>
        </pc:picChg>
        <pc:picChg chg="add mod ord">
          <ac:chgData name="Daniel Foth" userId="S::d00165175@student.dkit.ie::6aff8c4d-96c9-451d-bce0-b3c008e95528" providerId="AD" clId="Web-{B38A1117-A9DA-43CE-8B56-E243CB51EC30}" dt="2024-03-01T11:59:11.181" v="351" actId="14100"/>
          <ac:picMkLst>
            <pc:docMk/>
            <pc:sldMk cId="2700890068" sldId="260"/>
            <ac:picMk id="12" creationId="{52379765-86E7-ECA4-1016-35A84A898AA9}"/>
          </ac:picMkLst>
        </pc:picChg>
        <pc:picChg chg="add mod">
          <ac:chgData name="Daniel Foth" userId="S::d00165175@student.dkit.ie::6aff8c4d-96c9-451d-bce0-b3c008e95528" providerId="AD" clId="Web-{B38A1117-A9DA-43CE-8B56-E243CB51EC30}" dt="2024-03-01T11:59:04.321" v="350" actId="1076"/>
          <ac:picMkLst>
            <pc:docMk/>
            <pc:sldMk cId="2700890068" sldId="260"/>
            <ac:picMk id="13" creationId="{FD585534-4C17-B117-45F4-F9E02444DBB3}"/>
          </ac:picMkLst>
        </pc:picChg>
      </pc:sldChg>
      <pc:sldChg chg="addSp delSp modSp new mod ord setBg">
        <pc:chgData name="Daniel Foth" userId="S::d00165175@student.dkit.ie::6aff8c4d-96c9-451d-bce0-b3c008e95528" providerId="AD" clId="Web-{B38A1117-A9DA-43CE-8B56-E243CB51EC30}" dt="2024-03-01T12:08:09.158" v="395" actId="20577"/>
        <pc:sldMkLst>
          <pc:docMk/>
          <pc:sldMk cId="147325010" sldId="261"/>
        </pc:sldMkLst>
        <pc:spChg chg="mod">
          <ac:chgData name="Daniel Foth" userId="S::d00165175@student.dkit.ie::6aff8c4d-96c9-451d-bce0-b3c008e95528" providerId="AD" clId="Web-{B38A1117-A9DA-43CE-8B56-E243CB51EC30}" dt="2024-03-01T12:02:11.762" v="359"/>
          <ac:spMkLst>
            <pc:docMk/>
            <pc:sldMk cId="147325010" sldId="261"/>
            <ac:spMk id="2" creationId="{BAF96251-F383-8261-53C9-8C60343D559F}"/>
          </ac:spMkLst>
        </pc:spChg>
        <pc:spChg chg="add del mod">
          <ac:chgData name="Daniel Foth" userId="S::d00165175@student.dkit.ie::6aff8c4d-96c9-451d-bce0-b3c008e95528" providerId="AD" clId="Web-{B38A1117-A9DA-43CE-8B56-E243CB51EC30}" dt="2024-03-01T12:08:09.158" v="395" actId="20577"/>
          <ac:spMkLst>
            <pc:docMk/>
            <pc:sldMk cId="147325010" sldId="261"/>
            <ac:spMk id="3" creationId="{5026D545-6B7F-AE8F-ADE5-481D450FCD85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1:25.933" v="357"/>
          <ac:spMkLst>
            <pc:docMk/>
            <pc:sldMk cId="147325010" sldId="261"/>
            <ac:spMk id="9" creationId="{5C8908E2-EE49-44D2-9428-A28D2312A8D5}"/>
          </ac:spMkLst>
        </pc:spChg>
        <pc:spChg chg="add">
          <ac:chgData name="Daniel Foth" userId="S::d00165175@student.dkit.ie::6aff8c4d-96c9-451d-bce0-b3c008e95528" providerId="AD" clId="Web-{B38A1117-A9DA-43CE-8B56-E243CB51EC30}" dt="2024-03-01T12:02:11.762" v="359"/>
          <ac:spMkLst>
            <pc:docMk/>
            <pc:sldMk cId="147325010" sldId="261"/>
            <ac:spMk id="12" creationId="{04812C46-200A-4DEB-A05E-3ED6C68C2387}"/>
          </ac:spMkLst>
        </pc:spChg>
        <pc:spChg chg="add">
          <ac:chgData name="Daniel Foth" userId="S::d00165175@student.dkit.ie::6aff8c4d-96c9-451d-bce0-b3c008e95528" providerId="AD" clId="Web-{B38A1117-A9DA-43CE-8B56-E243CB51EC30}" dt="2024-03-01T12:02:11.762" v="359"/>
          <ac:spMkLst>
            <pc:docMk/>
            <pc:sldMk cId="147325010" sldId="261"/>
            <ac:spMk id="14" creationId="{D1EA859B-E555-4109-94F3-6700E046E008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1:25.933" v="357"/>
          <ac:spMkLst>
            <pc:docMk/>
            <pc:sldMk cId="147325010" sldId="261"/>
            <ac:spMk id="15" creationId="{7449A6C7-D15F-4AA5-BFA5-71A404B47016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1:25.933" v="357"/>
          <ac:spMkLst>
            <pc:docMk/>
            <pc:sldMk cId="147325010" sldId="261"/>
            <ac:spMk id="17" creationId="{ED888B23-07FA-482A-96DF-47E31AF1A603}"/>
          </ac:spMkLst>
        </pc:spChg>
        <pc:grpChg chg="add del">
          <ac:chgData name="Daniel Foth" userId="S::d00165175@student.dkit.ie::6aff8c4d-96c9-451d-bce0-b3c008e95528" providerId="AD" clId="Web-{B38A1117-A9DA-43CE-8B56-E243CB51EC30}" dt="2024-03-01T12:01:25.933" v="357"/>
          <ac:grpSpMkLst>
            <pc:docMk/>
            <pc:sldMk cId="147325010" sldId="261"/>
            <ac:grpSpMk id="11" creationId="{05314994-6337-4875-8CF5-652CAFE8342C}"/>
          </ac:grpSpMkLst>
        </pc:grpChg>
        <pc:graphicFrameChg chg="add del">
          <ac:chgData name="Daniel Foth" userId="S::d00165175@student.dkit.ie::6aff8c4d-96c9-451d-bce0-b3c008e95528" providerId="AD" clId="Web-{B38A1117-A9DA-43CE-8B56-E243CB51EC30}" dt="2024-03-01T12:01:25.933" v="357"/>
          <ac:graphicFrameMkLst>
            <pc:docMk/>
            <pc:sldMk cId="147325010" sldId="261"/>
            <ac:graphicFrameMk id="5" creationId="{B3B92B14-8552-F317-E632-A4B3440F0D3F}"/>
          </ac:graphicFrameMkLst>
        </pc:graphicFrameChg>
        <pc:picChg chg="add mod ord">
          <ac:chgData name="Daniel Foth" userId="S::d00165175@student.dkit.ie::6aff8c4d-96c9-451d-bce0-b3c008e95528" providerId="AD" clId="Web-{B38A1117-A9DA-43CE-8B56-E243CB51EC30}" dt="2024-03-01T12:02:11.762" v="359"/>
          <ac:picMkLst>
            <pc:docMk/>
            <pc:sldMk cId="147325010" sldId="261"/>
            <ac:picMk id="7" creationId="{D5684E92-7F83-A075-5ECB-089E457E50FE}"/>
          </ac:picMkLst>
        </pc:picChg>
        <pc:cxnChg chg="add del">
          <ac:chgData name="Daniel Foth" userId="S::d00165175@student.dkit.ie::6aff8c4d-96c9-451d-bce0-b3c008e95528" providerId="AD" clId="Web-{B38A1117-A9DA-43CE-8B56-E243CB51EC30}" dt="2024-03-01T12:02:11.762" v="359"/>
          <ac:cxnSpMkLst>
            <pc:docMk/>
            <pc:sldMk cId="147325010" sldId="261"/>
            <ac:cxnSpMk id="6" creationId="{1503BFE4-729B-D9D0-C17B-501E6AF1127A}"/>
          </ac:cxnSpMkLst>
        </pc:cxnChg>
      </pc:sldChg>
      <pc:sldChg chg="addSp delSp modSp new mod setBg setClrOvrMap">
        <pc:chgData name="Daniel Foth" userId="S::d00165175@student.dkit.ie::6aff8c4d-96c9-451d-bce0-b3c008e95528" providerId="AD" clId="Web-{B38A1117-A9DA-43CE-8B56-E243CB51EC30}" dt="2024-03-01T12:06:52.610" v="380"/>
        <pc:sldMkLst>
          <pc:docMk/>
          <pc:sldMk cId="4179602018" sldId="262"/>
        </pc:sldMkLst>
        <pc:spChg chg="mod ord">
          <ac:chgData name="Daniel Foth" userId="S::d00165175@student.dkit.ie::6aff8c4d-96c9-451d-bce0-b3c008e95528" providerId="AD" clId="Web-{B38A1117-A9DA-43CE-8B56-E243CB51EC30}" dt="2024-03-01T11:56:04.724" v="304"/>
          <ac:spMkLst>
            <pc:docMk/>
            <pc:sldMk cId="4179602018" sldId="262"/>
            <ac:spMk id="2" creationId="{67741B67-D91E-0550-FA29-F774B4A9E642}"/>
          </ac:spMkLst>
        </pc:spChg>
        <pc:spChg chg="del">
          <ac:chgData name="Daniel Foth" userId="S::d00165175@student.dkit.ie::6aff8c4d-96c9-451d-bce0-b3c008e95528" providerId="AD" clId="Web-{B38A1117-A9DA-43CE-8B56-E243CB51EC30}" dt="2024-03-01T11:41:46.038" v="61"/>
          <ac:spMkLst>
            <pc:docMk/>
            <pc:sldMk cId="4179602018" sldId="262"/>
            <ac:spMk id="3" creationId="{FEEAC2EB-C821-5018-9D2D-8F2AC544B2FF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6:04.724" v="303"/>
          <ac:spMkLst>
            <pc:docMk/>
            <pc:sldMk cId="4179602018" sldId="262"/>
            <ac:spMk id="10" creationId="{5CB593EA-2F98-479F-B4C4-F366571FA64D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6:04.724" v="303"/>
          <ac:spMkLst>
            <pc:docMk/>
            <pc:sldMk cId="4179602018" sldId="262"/>
            <ac:spMk id="11" creationId="{39BEB6D0-9E4E-4221-93D1-74ABECEE9EFC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05.520" v="291"/>
          <ac:spMkLst>
            <pc:docMk/>
            <pc:sldMk cId="4179602018" sldId="262"/>
            <ac:spMk id="12" creationId="{8557BDB3-49E7-11E6-EB77-1960C6F80CA4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22.771" v="297"/>
          <ac:spMkLst>
            <pc:docMk/>
            <pc:sldMk cId="4179602018" sldId="262"/>
            <ac:spMk id="13" creationId="{F6E384F5-137A-40B1-97F0-694CC6ECD59C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6:04.724" v="303"/>
          <ac:spMkLst>
            <pc:docMk/>
            <pc:sldMk cId="4179602018" sldId="262"/>
            <ac:spMk id="14" creationId="{36ECECB6-D0EC-5968-4131-78CE52B7354A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05.520" v="291"/>
          <ac:spMkLst>
            <pc:docMk/>
            <pc:sldMk cId="4179602018" sldId="262"/>
            <ac:spMk id="15" creationId="{07977D39-626F-40D7-B00F-16E02602DD5A}"/>
          </ac:spMkLst>
        </pc:spChg>
        <pc:spChg chg="add mod">
          <ac:chgData name="Daniel Foth" userId="S::d00165175@student.dkit.ie::6aff8c4d-96c9-451d-bce0-b3c008e95528" providerId="AD" clId="Web-{B38A1117-A9DA-43CE-8B56-E243CB51EC30}" dt="2024-03-01T11:56:26.756" v="319" actId="20577"/>
          <ac:spMkLst>
            <pc:docMk/>
            <pc:sldMk cId="4179602018" sldId="262"/>
            <ac:spMk id="16" creationId="{327CD9CF-F5E1-C993-75C2-2F428649EDA2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05.520" v="291"/>
          <ac:spMkLst>
            <pc:docMk/>
            <pc:sldMk cId="4179602018" sldId="262"/>
            <ac:spMk id="17" creationId="{B905CDE4-B751-4B3E-B625-6E59F8903414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39.875" v="379"/>
          <ac:spMkLst>
            <pc:docMk/>
            <pc:sldMk cId="4179602018" sldId="262"/>
            <ac:spMk id="18" creationId="{07977D39-626F-40D7-B00F-16E02602DD5A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05.520" v="291"/>
          <ac:spMkLst>
            <pc:docMk/>
            <pc:sldMk cId="4179602018" sldId="262"/>
            <ac:spMk id="19" creationId="{08108C16-F4C0-44AA-999D-17BD39219B24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39.875" v="379"/>
          <ac:spMkLst>
            <pc:docMk/>
            <pc:sldMk cId="4179602018" sldId="262"/>
            <ac:spMk id="20" creationId="{B905CDE4-B751-4B3E-B625-6E59F8903414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05.520" v="291"/>
          <ac:spMkLst>
            <pc:docMk/>
            <pc:sldMk cId="4179602018" sldId="262"/>
            <ac:spMk id="21" creationId="{CDC29AC1-2821-4FCC-B597-88DAF39C36FE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39.875" v="379"/>
          <ac:spMkLst>
            <pc:docMk/>
            <pc:sldMk cId="4179602018" sldId="262"/>
            <ac:spMk id="22" creationId="{08108C16-F4C0-44AA-999D-17BD39219B24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05.520" v="291"/>
          <ac:spMkLst>
            <pc:docMk/>
            <pc:sldMk cId="4179602018" sldId="262"/>
            <ac:spMk id="23" creationId="{C8F10CB3-3B5E-4C7A-98CF-B87454DDFA39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39.875" v="379"/>
          <ac:spMkLst>
            <pc:docMk/>
            <pc:sldMk cId="4179602018" sldId="262"/>
            <ac:spMk id="24" creationId="{CDC29AC1-2821-4FCC-B597-88DAF39C36FE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13.020" v="293"/>
          <ac:spMkLst>
            <pc:docMk/>
            <pc:sldMk cId="4179602018" sldId="262"/>
            <ac:spMk id="25" creationId="{5CB593EA-2F98-479F-B4C4-F366571FA64D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13.020" v="293"/>
          <ac:spMkLst>
            <pc:docMk/>
            <pc:sldMk cId="4179602018" sldId="262"/>
            <ac:spMk id="26" creationId="{39BEB6D0-9E4E-4221-93D1-74ABECEE9EFC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13.020" v="293"/>
          <ac:spMkLst>
            <pc:docMk/>
            <pc:sldMk cId="4179602018" sldId="262"/>
            <ac:spMk id="27" creationId="{ADE98888-8CFA-FB50-7495-D7640A082D21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39.875" v="379"/>
          <ac:spMkLst>
            <pc:docMk/>
            <pc:sldMk cId="4179602018" sldId="262"/>
            <ac:spMk id="28" creationId="{C8F10CB3-3B5E-4C7A-98CF-B87454DDFA39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18.552" v="295"/>
          <ac:spMkLst>
            <pc:docMk/>
            <pc:sldMk cId="4179602018" sldId="262"/>
            <ac:spMk id="29" creationId="{7BC0F8B1-F985-469B-8332-13DBC7665557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18.552" v="295"/>
          <ac:spMkLst>
            <pc:docMk/>
            <pc:sldMk cId="4179602018" sldId="262"/>
            <ac:spMk id="30" creationId="{89D15953-1642-4DD6-AD9E-01AA19247FF6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18.552" v="295"/>
          <ac:spMkLst>
            <pc:docMk/>
            <pc:sldMk cId="4179602018" sldId="262"/>
            <ac:spMk id="31" creationId="{DCE8E529-B0FE-3D16-F201-2206C1FEBA0F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18.552" v="295"/>
          <ac:spMkLst>
            <pc:docMk/>
            <pc:sldMk cId="4179602018" sldId="262"/>
            <ac:spMk id="32" creationId="{FBF3780C-749F-4B50-9E1D-F2B1F6DBB7DD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52.610" v="380"/>
          <ac:spMkLst>
            <pc:docMk/>
            <pc:sldMk cId="4179602018" sldId="262"/>
            <ac:spMk id="33" creationId="{07977D39-626F-40D7-B00F-16E02602DD5A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22.771" v="297"/>
          <ac:spMkLst>
            <pc:docMk/>
            <pc:sldMk cId="4179602018" sldId="262"/>
            <ac:spMk id="34" creationId="{9DBC4630-03DA-474F-BBCB-BA3AE6B317A4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22.771" v="297"/>
          <ac:spMkLst>
            <pc:docMk/>
            <pc:sldMk cId="4179602018" sldId="262"/>
            <ac:spMk id="35" creationId="{78418A25-6EAC-4140-BFE6-284E1925B5EE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22.771" v="297"/>
          <ac:spMkLst>
            <pc:docMk/>
            <pc:sldMk cId="4179602018" sldId="262"/>
            <ac:spMk id="36" creationId="{6B9D64DB-4D5C-4A91-B45F-F301E3174F9F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22.771" v="297"/>
          <ac:spMkLst>
            <pc:docMk/>
            <pc:sldMk cId="4179602018" sldId="262"/>
            <ac:spMk id="37" creationId="{CB14CE1B-4BC5-4EF2-BE3D-05E4F580B3DB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52.610" v="380"/>
          <ac:spMkLst>
            <pc:docMk/>
            <pc:sldMk cId="4179602018" sldId="262"/>
            <ac:spMk id="38" creationId="{B905CDE4-B751-4B3E-B625-6E59F8903414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53.849" v="301"/>
          <ac:spMkLst>
            <pc:docMk/>
            <pc:sldMk cId="4179602018" sldId="262"/>
            <ac:spMk id="39" creationId="{8557BDB3-49E7-11E6-EB77-1960C6F80CA4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53.849" v="301"/>
          <ac:spMkLst>
            <pc:docMk/>
            <pc:sldMk cId="4179602018" sldId="262"/>
            <ac:spMk id="40" creationId="{07977D39-626F-40D7-B00F-16E02602DD5A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53.849" v="301"/>
          <ac:spMkLst>
            <pc:docMk/>
            <pc:sldMk cId="4179602018" sldId="262"/>
            <ac:spMk id="41" creationId="{B905CDE4-B751-4B3E-B625-6E59F8903414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53.849" v="301"/>
          <ac:spMkLst>
            <pc:docMk/>
            <pc:sldMk cId="4179602018" sldId="262"/>
            <ac:spMk id="42" creationId="{08108C16-F4C0-44AA-999D-17BD39219B24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53.849" v="301"/>
          <ac:spMkLst>
            <pc:docMk/>
            <pc:sldMk cId="4179602018" sldId="262"/>
            <ac:spMk id="43" creationId="{CDC29AC1-2821-4FCC-B597-88DAF39C36FE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53.849" v="301"/>
          <ac:spMkLst>
            <pc:docMk/>
            <pc:sldMk cId="4179602018" sldId="262"/>
            <ac:spMk id="44" creationId="{C8F10CB3-3B5E-4C7A-98CF-B87454DDFA39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52.610" v="380"/>
          <ac:spMkLst>
            <pc:docMk/>
            <pc:sldMk cId="4179602018" sldId="262"/>
            <ac:spMk id="45" creationId="{08108C16-F4C0-44AA-999D-17BD39219B24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52.610" v="380"/>
          <ac:spMkLst>
            <pc:docMk/>
            <pc:sldMk cId="4179602018" sldId="262"/>
            <ac:spMk id="46" creationId="{CDC29AC1-2821-4FCC-B597-88DAF39C36FE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52.610" v="380"/>
          <ac:spMkLst>
            <pc:docMk/>
            <pc:sldMk cId="4179602018" sldId="262"/>
            <ac:spMk id="47" creationId="{C8F10CB3-3B5E-4C7A-98CF-B87454DDFA39}"/>
          </ac:spMkLst>
        </pc:spChg>
        <pc:spChg chg="add">
          <ac:chgData name="Daniel Foth" userId="S::d00165175@student.dkit.ie::6aff8c4d-96c9-451d-bce0-b3c008e95528" providerId="AD" clId="Web-{B38A1117-A9DA-43CE-8B56-E243CB51EC30}" dt="2024-03-01T12:06:52.610" v="380"/>
          <ac:spMkLst>
            <pc:docMk/>
            <pc:sldMk cId="4179602018" sldId="262"/>
            <ac:spMk id="52" creationId="{07977D39-626F-40D7-B00F-16E02602DD5A}"/>
          </ac:spMkLst>
        </pc:spChg>
        <pc:spChg chg="add">
          <ac:chgData name="Daniel Foth" userId="S::d00165175@student.dkit.ie::6aff8c4d-96c9-451d-bce0-b3c008e95528" providerId="AD" clId="Web-{B38A1117-A9DA-43CE-8B56-E243CB51EC30}" dt="2024-03-01T12:06:52.610" v="380"/>
          <ac:spMkLst>
            <pc:docMk/>
            <pc:sldMk cId="4179602018" sldId="262"/>
            <ac:spMk id="54" creationId="{B905CDE4-B751-4B3E-B625-6E59F8903414}"/>
          </ac:spMkLst>
        </pc:spChg>
        <pc:spChg chg="add">
          <ac:chgData name="Daniel Foth" userId="S::d00165175@student.dkit.ie::6aff8c4d-96c9-451d-bce0-b3c008e95528" providerId="AD" clId="Web-{B38A1117-A9DA-43CE-8B56-E243CB51EC30}" dt="2024-03-01T12:06:52.610" v="380"/>
          <ac:spMkLst>
            <pc:docMk/>
            <pc:sldMk cId="4179602018" sldId="262"/>
            <ac:spMk id="56" creationId="{08108C16-F4C0-44AA-999D-17BD39219B24}"/>
          </ac:spMkLst>
        </pc:spChg>
        <pc:spChg chg="add">
          <ac:chgData name="Daniel Foth" userId="S::d00165175@student.dkit.ie::6aff8c4d-96c9-451d-bce0-b3c008e95528" providerId="AD" clId="Web-{B38A1117-A9DA-43CE-8B56-E243CB51EC30}" dt="2024-03-01T12:06:52.610" v="380"/>
          <ac:spMkLst>
            <pc:docMk/>
            <pc:sldMk cId="4179602018" sldId="262"/>
            <ac:spMk id="58" creationId="{CDC29AC1-2821-4FCC-B597-88DAF39C36FE}"/>
          </ac:spMkLst>
        </pc:spChg>
        <pc:spChg chg="add">
          <ac:chgData name="Daniel Foth" userId="S::d00165175@student.dkit.ie::6aff8c4d-96c9-451d-bce0-b3c008e95528" providerId="AD" clId="Web-{B38A1117-A9DA-43CE-8B56-E243CB51EC30}" dt="2024-03-01T12:06:52.610" v="380"/>
          <ac:spMkLst>
            <pc:docMk/>
            <pc:sldMk cId="4179602018" sldId="262"/>
            <ac:spMk id="60" creationId="{C8F10CB3-3B5E-4C7A-98CF-B87454DDFA39}"/>
          </ac:spMkLst>
        </pc:spChg>
        <pc:picChg chg="add mod ord">
          <ac:chgData name="Daniel Foth" userId="S::d00165175@student.dkit.ie::6aff8c4d-96c9-451d-bce0-b3c008e95528" providerId="AD" clId="Web-{B38A1117-A9DA-43CE-8B56-E243CB51EC30}" dt="2024-03-01T11:56:04.724" v="304"/>
          <ac:picMkLst>
            <pc:docMk/>
            <pc:sldMk cId="4179602018" sldId="262"/>
            <ac:picMk id="4" creationId="{FE6BBDDE-ABA9-782B-317D-47A156B3EA9D}"/>
          </ac:picMkLst>
        </pc:picChg>
        <pc:picChg chg="add mod ord">
          <ac:chgData name="Daniel Foth" userId="S::d00165175@student.dkit.ie::6aff8c4d-96c9-451d-bce0-b3c008e95528" providerId="AD" clId="Web-{B38A1117-A9DA-43CE-8B56-E243CB51EC30}" dt="2024-03-01T11:56:04.724" v="304"/>
          <ac:picMkLst>
            <pc:docMk/>
            <pc:sldMk cId="4179602018" sldId="262"/>
            <ac:picMk id="5" creationId="{F9A408C7-353B-8AF1-7ED0-FA1C021C95C4}"/>
          </ac:picMkLst>
        </pc:picChg>
        <pc:picChg chg="add mod ord">
          <ac:chgData name="Daniel Foth" userId="S::d00165175@student.dkit.ie::6aff8c4d-96c9-451d-bce0-b3c008e95528" providerId="AD" clId="Web-{B38A1117-A9DA-43CE-8B56-E243CB51EC30}" dt="2024-03-01T11:56:04.724" v="304"/>
          <ac:picMkLst>
            <pc:docMk/>
            <pc:sldMk cId="4179602018" sldId="262"/>
            <ac:picMk id="6" creationId="{E7D291FE-6D37-A8AE-A3F3-105D9D54924A}"/>
          </ac:picMkLst>
        </pc:picChg>
        <pc:picChg chg="add mod ord">
          <ac:chgData name="Daniel Foth" userId="S::d00165175@student.dkit.ie::6aff8c4d-96c9-451d-bce0-b3c008e95528" providerId="AD" clId="Web-{B38A1117-A9DA-43CE-8B56-E243CB51EC30}" dt="2024-03-01T11:56:04.724" v="304"/>
          <ac:picMkLst>
            <pc:docMk/>
            <pc:sldMk cId="4179602018" sldId="262"/>
            <ac:picMk id="7" creationId="{D0A4FF8A-361B-0F1E-3479-625E4B2A341F}"/>
          </ac:picMkLst>
        </pc:picChg>
        <pc:picChg chg="add mod ord">
          <ac:chgData name="Daniel Foth" userId="S::d00165175@student.dkit.ie::6aff8c4d-96c9-451d-bce0-b3c008e95528" providerId="AD" clId="Web-{B38A1117-A9DA-43CE-8B56-E243CB51EC30}" dt="2024-03-01T11:56:04.724" v="304"/>
          <ac:picMkLst>
            <pc:docMk/>
            <pc:sldMk cId="4179602018" sldId="262"/>
            <ac:picMk id="8" creationId="{CDD67267-7D3D-F8FD-C788-DB8BCFC08E94}"/>
          </ac:picMkLst>
        </pc:picChg>
      </pc:sldChg>
      <pc:sldChg chg="addSp delSp modSp new mod setBg">
        <pc:chgData name="Daniel Foth" userId="S::d00165175@student.dkit.ie::6aff8c4d-96c9-451d-bce0-b3c008e95528" providerId="AD" clId="Web-{B38A1117-A9DA-43CE-8B56-E243CB51EC30}" dt="2024-03-01T12:03:02.481" v="362"/>
        <pc:sldMkLst>
          <pc:docMk/>
          <pc:sldMk cId="1439166545" sldId="263"/>
        </pc:sldMkLst>
        <pc:spChg chg="mod ord">
          <ac:chgData name="Daniel Foth" userId="S::d00165175@student.dkit.ie::6aff8c4d-96c9-451d-bce0-b3c008e95528" providerId="AD" clId="Web-{B38A1117-A9DA-43CE-8B56-E243CB51EC30}" dt="2024-03-01T12:03:02.481" v="362"/>
          <ac:spMkLst>
            <pc:docMk/>
            <pc:sldMk cId="1439166545" sldId="263"/>
            <ac:spMk id="2" creationId="{B3806901-B381-4931-CDDF-531E6AEE6C15}"/>
          </ac:spMkLst>
        </pc:spChg>
        <pc:spChg chg="del">
          <ac:chgData name="Daniel Foth" userId="S::d00165175@student.dkit.ie::6aff8c4d-96c9-451d-bce0-b3c008e95528" providerId="AD" clId="Web-{B38A1117-A9DA-43CE-8B56-E243CB51EC30}" dt="2024-03-01T11:43:09.962" v="75"/>
          <ac:spMkLst>
            <pc:docMk/>
            <pc:sldMk cId="1439166545" sldId="263"/>
            <ac:spMk id="3" creationId="{8891CCE0-D87C-A9FC-08CC-69A816C025A9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3:02.481" v="362"/>
          <ac:spMkLst>
            <pc:docMk/>
            <pc:sldMk cId="1439166545" sldId="263"/>
            <ac:spMk id="6" creationId="{2EB492CD-616E-47F8-933B-5E2D952A0593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3:02.481" v="362"/>
          <ac:spMkLst>
            <pc:docMk/>
            <pc:sldMk cId="1439166545" sldId="263"/>
            <ac:spMk id="7" creationId="{59383CF9-23B5-4335-9B21-1791C4CF1C75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2:57.549" v="254"/>
          <ac:spMkLst>
            <pc:docMk/>
            <pc:sldMk cId="1439166545" sldId="263"/>
            <ac:spMk id="8" creationId="{D5F0BCBE-A342-6749-C683-07E5330A50D7}"/>
          </ac:spMkLst>
        </pc:spChg>
        <pc:spChg chg="add del mod">
          <ac:chgData name="Daniel Foth" userId="S::d00165175@student.dkit.ie::6aff8c4d-96c9-451d-bce0-b3c008e95528" providerId="AD" clId="Web-{B38A1117-A9DA-43CE-8B56-E243CB51EC30}" dt="2024-03-01T12:03:02.481" v="362"/>
          <ac:spMkLst>
            <pc:docMk/>
            <pc:sldMk cId="1439166545" sldId="263"/>
            <ac:spMk id="9" creationId="{9B6F4DB0-0302-24FF-4B74-EE34E9CDE6EF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2:57.549" v="254"/>
          <ac:spMkLst>
            <pc:docMk/>
            <pc:sldMk cId="1439166545" sldId="263"/>
            <ac:spMk id="11" creationId="{04812C46-200A-4DEB-A05E-3ED6C68C2387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2:57.549" v="254"/>
          <ac:spMkLst>
            <pc:docMk/>
            <pc:sldMk cId="1439166545" sldId="263"/>
            <ac:spMk id="13" creationId="{D1EA859B-E555-4109-94F3-6700E046E008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3:02.481" v="362"/>
          <ac:spMkLst>
            <pc:docMk/>
            <pc:sldMk cId="1439166545" sldId="263"/>
            <ac:spMk id="15" creationId="{0007FE00-9498-4706-B255-6437B0252C02}"/>
          </ac:spMkLst>
        </pc:spChg>
        <pc:spChg chg="add">
          <ac:chgData name="Daniel Foth" userId="S::d00165175@student.dkit.ie::6aff8c4d-96c9-451d-bce0-b3c008e95528" providerId="AD" clId="Web-{B38A1117-A9DA-43CE-8B56-E243CB51EC30}" dt="2024-03-01T12:03:02.481" v="362"/>
          <ac:spMkLst>
            <pc:docMk/>
            <pc:sldMk cId="1439166545" sldId="263"/>
            <ac:spMk id="19" creationId="{9B6F4DB0-0302-24FF-4B74-EE34E9CDE6EF}"/>
          </ac:spMkLst>
        </pc:spChg>
        <pc:spChg chg="add">
          <ac:chgData name="Daniel Foth" userId="S::d00165175@student.dkit.ie::6aff8c4d-96c9-451d-bce0-b3c008e95528" providerId="AD" clId="Web-{B38A1117-A9DA-43CE-8B56-E243CB51EC30}" dt="2024-03-01T12:03:02.481" v="362"/>
          <ac:spMkLst>
            <pc:docMk/>
            <pc:sldMk cId="1439166545" sldId="263"/>
            <ac:spMk id="20" creationId="{22587ECF-85E9-4393-9D87-8EB6F3F6C208}"/>
          </ac:spMkLst>
        </pc:spChg>
        <pc:graphicFrameChg chg="add del">
          <ac:chgData name="Daniel Foth" userId="S::d00165175@student.dkit.ie::6aff8c4d-96c9-451d-bce0-b3c008e95528" providerId="AD" clId="Web-{B38A1117-A9DA-43CE-8B56-E243CB51EC30}" dt="2024-03-01T12:03:02.481" v="361"/>
          <ac:graphicFrameMkLst>
            <pc:docMk/>
            <pc:sldMk cId="1439166545" sldId="263"/>
            <ac:graphicFrameMk id="17" creationId="{667F5641-3D9A-237B-E9BD-F80017EA265D}"/>
          </ac:graphicFrameMkLst>
        </pc:graphicFrameChg>
        <pc:picChg chg="add mod ord">
          <ac:chgData name="Daniel Foth" userId="S::d00165175@student.dkit.ie::6aff8c4d-96c9-451d-bce0-b3c008e95528" providerId="AD" clId="Web-{B38A1117-A9DA-43CE-8B56-E243CB51EC30}" dt="2024-03-01T12:03:02.481" v="362"/>
          <ac:picMkLst>
            <pc:docMk/>
            <pc:sldMk cId="1439166545" sldId="263"/>
            <ac:picMk id="4" creationId="{1D575612-C16D-1FC1-3A56-BBCBCD955482}"/>
          </ac:picMkLst>
        </pc:picChg>
      </pc:sldChg>
      <pc:sldChg chg="modSp new">
        <pc:chgData name="Daniel Foth" userId="S::d00165175@student.dkit.ie::6aff8c4d-96c9-451d-bce0-b3c008e95528" providerId="AD" clId="Web-{B38A1117-A9DA-43CE-8B56-E243CB51EC30}" dt="2024-03-01T11:43:33.931" v="82" actId="20577"/>
        <pc:sldMkLst>
          <pc:docMk/>
          <pc:sldMk cId="1131538727" sldId="264"/>
        </pc:sldMkLst>
        <pc:spChg chg="mod">
          <ac:chgData name="Daniel Foth" userId="S::d00165175@student.dkit.ie::6aff8c4d-96c9-451d-bce0-b3c008e95528" providerId="AD" clId="Web-{B38A1117-A9DA-43CE-8B56-E243CB51EC30}" dt="2024-03-01T11:43:33.931" v="82" actId="20577"/>
          <ac:spMkLst>
            <pc:docMk/>
            <pc:sldMk cId="1131538727" sldId="264"/>
            <ac:spMk id="2" creationId="{4FB44EEB-D0DE-F5CA-6B13-B836F5F04971}"/>
          </ac:spMkLst>
        </pc:spChg>
      </pc:sldChg>
      <pc:sldChg chg="addSp delSp modSp new mod setBg">
        <pc:chgData name="Daniel Foth" userId="S::d00165175@student.dkit.ie::6aff8c4d-96c9-451d-bce0-b3c008e95528" providerId="AD" clId="Web-{B38A1117-A9DA-43CE-8B56-E243CB51EC30}" dt="2024-03-01T12:07:20.439" v="383"/>
        <pc:sldMkLst>
          <pc:docMk/>
          <pc:sldMk cId="3948435612" sldId="265"/>
        </pc:sldMkLst>
        <pc:spChg chg="mod">
          <ac:chgData name="Daniel Foth" userId="S::d00165175@student.dkit.ie::6aff8c4d-96c9-451d-bce0-b3c008e95528" providerId="AD" clId="Web-{B38A1117-A9DA-43CE-8B56-E243CB51EC30}" dt="2024-03-01T12:07:20.423" v="382"/>
          <ac:spMkLst>
            <pc:docMk/>
            <pc:sldMk cId="3948435612" sldId="265"/>
            <ac:spMk id="2" creationId="{9F4DCBFB-3589-D7F3-34E6-F670029C4EFC}"/>
          </ac:spMkLst>
        </pc:spChg>
        <pc:spChg chg="del mod">
          <ac:chgData name="Daniel Foth" userId="S::d00165175@student.dkit.ie::6aff8c4d-96c9-451d-bce0-b3c008e95528" providerId="AD" clId="Web-{B38A1117-A9DA-43CE-8B56-E243CB51EC30}" dt="2024-03-01T12:00:02.447" v="355"/>
          <ac:spMkLst>
            <pc:docMk/>
            <pc:sldMk cId="3948435612" sldId="265"/>
            <ac:spMk id="3" creationId="{026B7011-CD7A-B998-B55A-91124CC3230E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7:20.439" v="383"/>
          <ac:spMkLst>
            <pc:docMk/>
            <pc:sldMk cId="3948435612" sldId="265"/>
            <ac:spMk id="10" creationId="{6C4028FD-8BAA-4A19-BFDE-594D991B7552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7:20.423" v="382"/>
          <ac:spMkLst>
            <pc:docMk/>
            <pc:sldMk cId="3948435612" sldId="265"/>
            <ac:spMk id="15" creationId="{DCC231C8-C761-4B31-9B1C-C6D19248C6B3}"/>
          </ac:spMkLst>
        </pc:spChg>
        <pc:spChg chg="add">
          <ac:chgData name="Daniel Foth" userId="S::d00165175@student.dkit.ie::6aff8c4d-96c9-451d-bce0-b3c008e95528" providerId="AD" clId="Web-{B38A1117-A9DA-43CE-8B56-E243CB51EC30}" dt="2024-03-01T12:07:20.439" v="383"/>
          <ac:spMkLst>
            <pc:docMk/>
            <pc:sldMk cId="3948435612" sldId="265"/>
            <ac:spMk id="17" creationId="{6C4028FD-8BAA-4A19-BFDE-594D991B7552}"/>
          </ac:spMkLst>
        </pc:spChg>
        <pc:graphicFrameChg chg="add mod modGraphic">
          <ac:chgData name="Daniel Foth" userId="S::d00165175@student.dkit.ie::6aff8c4d-96c9-451d-bce0-b3c008e95528" providerId="AD" clId="Web-{B38A1117-A9DA-43CE-8B56-E243CB51EC30}" dt="2024-03-01T12:07:20.439" v="383"/>
          <ac:graphicFrameMkLst>
            <pc:docMk/>
            <pc:sldMk cId="3948435612" sldId="265"/>
            <ac:graphicFrameMk id="5" creationId="{04D2096C-6866-73DA-0CB4-887E5CE1B050}"/>
          </ac:graphicFrameMkLst>
        </pc:graphicFrameChg>
      </pc:sldChg>
      <pc:sldChg chg="modSp new">
        <pc:chgData name="Daniel Foth" userId="S::d00165175@student.dkit.ie::6aff8c4d-96c9-451d-bce0-b3c008e95528" providerId="AD" clId="Web-{B38A1117-A9DA-43CE-8B56-E243CB51EC30}" dt="2024-03-01T11:43:51.744" v="90" actId="20577"/>
        <pc:sldMkLst>
          <pc:docMk/>
          <pc:sldMk cId="1344765578" sldId="266"/>
        </pc:sldMkLst>
        <pc:spChg chg="mod">
          <ac:chgData name="Daniel Foth" userId="S::d00165175@student.dkit.ie::6aff8c4d-96c9-451d-bce0-b3c008e95528" providerId="AD" clId="Web-{B38A1117-A9DA-43CE-8B56-E243CB51EC30}" dt="2024-03-01T11:43:51.744" v="90" actId="20577"/>
          <ac:spMkLst>
            <pc:docMk/>
            <pc:sldMk cId="1344765578" sldId="266"/>
            <ac:spMk id="2" creationId="{17A1B58B-24F2-ED1A-01EB-5E0F475129E3}"/>
          </ac:spMkLst>
        </pc:spChg>
      </pc:sldChg>
      <pc:sldChg chg="addSp delSp modSp new mod setBg">
        <pc:chgData name="Daniel Foth" userId="S::d00165175@student.dkit.ie::6aff8c4d-96c9-451d-bce0-b3c008e95528" providerId="AD" clId="Web-{B38A1117-A9DA-43CE-8B56-E243CB51EC30}" dt="2024-03-01T12:06:07.078" v="377"/>
        <pc:sldMkLst>
          <pc:docMk/>
          <pc:sldMk cId="698962906" sldId="267"/>
        </pc:sldMkLst>
        <pc:spChg chg="mod">
          <ac:chgData name="Daniel Foth" userId="S::d00165175@student.dkit.ie::6aff8c4d-96c9-451d-bce0-b3c008e95528" providerId="AD" clId="Web-{B38A1117-A9DA-43CE-8B56-E243CB51EC30}" dt="2024-03-01T12:06:07.078" v="377"/>
          <ac:spMkLst>
            <pc:docMk/>
            <pc:sldMk cId="698962906" sldId="267"/>
            <ac:spMk id="2" creationId="{BDADF6C8-5795-3256-945C-F60B4A273E68}"/>
          </ac:spMkLst>
        </pc:spChg>
        <pc:spChg chg="del mod">
          <ac:chgData name="Daniel Foth" userId="S::d00165175@student.dkit.ie::6aff8c4d-96c9-451d-bce0-b3c008e95528" providerId="AD" clId="Web-{B38A1117-A9DA-43CE-8B56-E243CB51EC30}" dt="2024-03-01T12:05:39.218" v="369"/>
          <ac:spMkLst>
            <pc:docMk/>
            <pc:sldMk cId="698962906" sldId="267"/>
            <ac:spMk id="3" creationId="{1767763D-E8D8-A9AD-5C7D-0844386E8536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5:39.203" v="368"/>
          <ac:spMkLst>
            <pc:docMk/>
            <pc:sldMk cId="698962906" sldId="267"/>
            <ac:spMk id="9" creationId="{04812C46-200A-4DEB-A05E-3ED6C68C2387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5:39.203" v="368"/>
          <ac:spMkLst>
            <pc:docMk/>
            <pc:sldMk cId="698962906" sldId="267"/>
            <ac:spMk id="11" creationId="{D1EA859B-E555-4109-94F3-6700E046E008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01.672" v="375"/>
          <ac:spMkLst>
            <pc:docMk/>
            <pc:sldMk cId="698962906" sldId="267"/>
            <ac:spMk id="13" creationId="{ECC07320-C2CA-4E29-8481-9D9E143C7788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01.672" v="375"/>
          <ac:spMkLst>
            <pc:docMk/>
            <pc:sldMk cId="698962906" sldId="267"/>
            <ac:spMk id="15" creationId="{178FB36B-5BFE-42CA-BC60-1115E0D95EEC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5:57.047" v="372"/>
          <ac:spMkLst>
            <pc:docMk/>
            <pc:sldMk cId="698962906" sldId="267"/>
            <ac:spMk id="20" creationId="{ECC07320-C2CA-4E29-8481-9D9E143C7788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5:57.047" v="372"/>
          <ac:spMkLst>
            <pc:docMk/>
            <pc:sldMk cId="698962906" sldId="267"/>
            <ac:spMk id="22" creationId="{178FB36B-5BFE-42CA-BC60-1115E0D95EEC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01.672" v="374"/>
          <ac:spMkLst>
            <pc:docMk/>
            <pc:sldMk cId="698962906" sldId="267"/>
            <ac:spMk id="24" creationId="{C1DD1A8A-57D5-4A81-AD04-532B043C5611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01.672" v="374"/>
          <ac:spMkLst>
            <pc:docMk/>
            <pc:sldMk cId="698962906" sldId="267"/>
            <ac:spMk id="25" creationId="{007891EC-4501-44ED-A8C8-B11B6DB767AB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07.078" v="377"/>
          <ac:spMkLst>
            <pc:docMk/>
            <pc:sldMk cId="698962906" sldId="267"/>
            <ac:spMk id="26" creationId="{08C9B587-E65E-4B52-B37C-ABEBB6E87928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07.078" v="377"/>
          <ac:spMkLst>
            <pc:docMk/>
            <pc:sldMk cId="698962906" sldId="267"/>
            <ac:spMk id="27" creationId="{E91DC736-0EF8-4F87-9146-EBF1D2EE4D3D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07.078" v="377"/>
          <ac:spMkLst>
            <pc:docMk/>
            <pc:sldMk cId="698962906" sldId="267"/>
            <ac:spMk id="28" creationId="{097CD68E-23E3-4007-8847-CD0944C4F7BE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04.500" v="376"/>
          <ac:spMkLst>
            <pc:docMk/>
            <pc:sldMk cId="698962906" sldId="267"/>
            <ac:spMk id="29" creationId="{AF2F604E-43BE-4DC3-B983-E071523364F8}"/>
          </ac:spMkLst>
        </pc:spChg>
        <pc:spChg chg="add">
          <ac:chgData name="Daniel Foth" userId="S::d00165175@student.dkit.ie::6aff8c4d-96c9-451d-bce0-b3c008e95528" providerId="AD" clId="Web-{B38A1117-A9DA-43CE-8B56-E243CB51EC30}" dt="2024-03-01T12:06:07.078" v="377"/>
          <ac:spMkLst>
            <pc:docMk/>
            <pc:sldMk cId="698962906" sldId="267"/>
            <ac:spMk id="33" creationId="{ECC07320-C2CA-4E29-8481-9D9E143C7788}"/>
          </ac:spMkLst>
        </pc:spChg>
        <pc:spChg chg="add">
          <ac:chgData name="Daniel Foth" userId="S::d00165175@student.dkit.ie::6aff8c4d-96c9-451d-bce0-b3c008e95528" providerId="AD" clId="Web-{B38A1117-A9DA-43CE-8B56-E243CB51EC30}" dt="2024-03-01T12:06:07.078" v="377"/>
          <ac:spMkLst>
            <pc:docMk/>
            <pc:sldMk cId="698962906" sldId="267"/>
            <ac:spMk id="35" creationId="{178FB36B-5BFE-42CA-BC60-1115E0D95EEC}"/>
          </ac:spMkLst>
        </pc:spChg>
        <pc:picChg chg="add del">
          <ac:chgData name="Daniel Foth" userId="S::d00165175@student.dkit.ie::6aff8c4d-96c9-451d-bce0-b3c008e95528" providerId="AD" clId="Web-{B38A1117-A9DA-43CE-8B56-E243CB51EC30}" dt="2024-03-01T12:05:39.203" v="368"/>
          <ac:picMkLst>
            <pc:docMk/>
            <pc:sldMk cId="698962906" sldId="267"/>
            <ac:picMk id="5" creationId="{4E526B06-ED06-87AC-8DA6-43B500F4056D}"/>
          </ac:picMkLst>
        </pc:picChg>
        <pc:picChg chg="add mod">
          <ac:chgData name="Daniel Foth" userId="S::d00165175@student.dkit.ie::6aff8c4d-96c9-451d-bce0-b3c008e95528" providerId="AD" clId="Web-{B38A1117-A9DA-43CE-8B56-E243CB51EC30}" dt="2024-03-01T12:06:07.078" v="377"/>
          <ac:picMkLst>
            <pc:docMk/>
            <pc:sldMk cId="698962906" sldId="267"/>
            <ac:picMk id="14" creationId="{C6BE3899-1461-A953-1324-99E715EB9A74}"/>
          </ac:picMkLst>
        </pc:picChg>
      </pc:sldChg>
      <pc:sldChg chg="modSp new ord">
        <pc:chgData name="Daniel Foth" userId="S::d00165175@student.dkit.ie::6aff8c4d-96c9-451d-bce0-b3c008e95528" providerId="AD" clId="Web-{B38A1117-A9DA-43CE-8B56-E243CB51EC30}" dt="2024-03-01T12:09:02.987" v="402" actId="20577"/>
        <pc:sldMkLst>
          <pc:docMk/>
          <pc:sldMk cId="1091502977" sldId="268"/>
        </pc:sldMkLst>
        <pc:spChg chg="mod">
          <ac:chgData name="Daniel Foth" userId="S::d00165175@student.dkit.ie::6aff8c4d-96c9-451d-bce0-b3c008e95528" providerId="AD" clId="Web-{B38A1117-A9DA-43CE-8B56-E243CB51EC30}" dt="2024-03-01T12:09:02.987" v="402" actId="20577"/>
          <ac:spMkLst>
            <pc:docMk/>
            <pc:sldMk cId="1091502977" sldId="268"/>
            <ac:spMk id="2" creationId="{750953F3-B069-1E44-5C4C-143CC80451A1}"/>
          </ac:spMkLst>
        </pc:spChg>
      </pc:sldChg>
    </pc:docChg>
  </pc:docChgLst>
  <pc:docChgLst>
    <pc:chgData name="Daniel Foth" userId="S::d00165175@student.dkit.ie::6aff8c4d-96c9-451d-bce0-b3c008e95528" providerId="AD" clId="Web-{4AE38A18-1EC5-8449-DEBA-112F59775623}"/>
    <pc:docChg chg="modSld">
      <pc:chgData name="Daniel Foth" userId="S::d00165175@student.dkit.ie::6aff8c4d-96c9-451d-bce0-b3c008e95528" providerId="AD" clId="Web-{4AE38A18-1EC5-8449-DEBA-112F59775623}" dt="2024-04-09T21:14:28.133" v="497" actId="14100"/>
      <pc:docMkLst>
        <pc:docMk/>
      </pc:docMkLst>
      <pc:sldChg chg="modSp">
        <pc:chgData name="Daniel Foth" userId="S::d00165175@student.dkit.ie::6aff8c4d-96c9-451d-bce0-b3c008e95528" providerId="AD" clId="Web-{4AE38A18-1EC5-8449-DEBA-112F59775623}" dt="2024-04-09T17:31:18.199" v="8" actId="20577"/>
        <pc:sldMkLst>
          <pc:docMk/>
          <pc:sldMk cId="147325010" sldId="261"/>
        </pc:sldMkLst>
        <pc:spChg chg="mod">
          <ac:chgData name="Daniel Foth" userId="S::d00165175@student.dkit.ie::6aff8c4d-96c9-451d-bce0-b3c008e95528" providerId="AD" clId="Web-{4AE38A18-1EC5-8449-DEBA-112F59775623}" dt="2024-04-09T17:31:18.199" v="8" actId="20577"/>
          <ac:spMkLst>
            <pc:docMk/>
            <pc:sldMk cId="147325010" sldId="261"/>
            <ac:spMk id="34" creationId="{5026D545-6B7F-AE8F-ADE5-481D450FCD85}"/>
          </ac:spMkLst>
        </pc:spChg>
      </pc:sldChg>
      <pc:sldChg chg="addSp modSp">
        <pc:chgData name="Daniel Foth" userId="S::d00165175@student.dkit.ie::6aff8c4d-96c9-451d-bce0-b3c008e95528" providerId="AD" clId="Web-{4AE38A18-1EC5-8449-DEBA-112F59775623}" dt="2024-04-09T21:14:28.133" v="497" actId="14100"/>
        <pc:sldMkLst>
          <pc:docMk/>
          <pc:sldMk cId="1131538727" sldId="264"/>
        </pc:sldMkLst>
        <pc:spChg chg="mod">
          <ac:chgData name="Daniel Foth" userId="S::d00165175@student.dkit.ie::6aff8c4d-96c9-451d-bce0-b3c008e95528" providerId="AD" clId="Web-{4AE38A18-1EC5-8449-DEBA-112F59775623}" dt="2024-04-09T18:42:37.818" v="479" actId="20577"/>
          <ac:spMkLst>
            <pc:docMk/>
            <pc:sldMk cId="1131538727" sldId="264"/>
            <ac:spMk id="38" creationId="{B58BD525-0ECC-3041-DAB4-03811A1B12F6}"/>
          </ac:spMkLst>
        </pc:spChg>
        <pc:picChg chg="add mod">
          <ac:chgData name="Daniel Foth" userId="S::d00165175@student.dkit.ie::6aff8c4d-96c9-451d-bce0-b3c008e95528" providerId="AD" clId="Web-{4AE38A18-1EC5-8449-DEBA-112F59775623}" dt="2024-04-09T21:14:28.133" v="493" actId="14100"/>
          <ac:picMkLst>
            <pc:docMk/>
            <pc:sldMk cId="1131538727" sldId="264"/>
            <ac:picMk id="3" creationId="{E6CA7D2A-9D8D-CEDE-02B3-FD56D6BC29AC}"/>
          </ac:picMkLst>
        </pc:picChg>
        <pc:picChg chg="mod">
          <ac:chgData name="Daniel Foth" userId="S::d00165175@student.dkit.ie::6aff8c4d-96c9-451d-bce0-b3c008e95528" providerId="AD" clId="Web-{4AE38A18-1EC5-8449-DEBA-112F59775623}" dt="2024-04-09T21:14:28.133" v="497" actId="14100"/>
          <ac:picMkLst>
            <pc:docMk/>
            <pc:sldMk cId="1131538727" sldId="264"/>
            <ac:picMk id="4" creationId="{B69606C6-4F46-05D7-F498-D55DB26679B8}"/>
          </ac:picMkLst>
        </pc:picChg>
        <pc:picChg chg="add mod">
          <ac:chgData name="Daniel Foth" userId="S::d00165175@student.dkit.ie::6aff8c4d-96c9-451d-bce0-b3c008e95528" providerId="AD" clId="Web-{4AE38A18-1EC5-8449-DEBA-112F59775623}" dt="2024-04-09T21:14:28.133" v="492" actId="14100"/>
          <ac:picMkLst>
            <pc:docMk/>
            <pc:sldMk cId="1131538727" sldId="264"/>
            <ac:picMk id="5" creationId="{27C0D5F2-D950-D24F-A839-8C938FD78FF7}"/>
          </ac:picMkLst>
        </pc:picChg>
        <pc:picChg chg="mod">
          <ac:chgData name="Daniel Foth" userId="S::d00165175@student.dkit.ie::6aff8c4d-96c9-451d-bce0-b3c008e95528" providerId="AD" clId="Web-{4AE38A18-1EC5-8449-DEBA-112F59775623}" dt="2024-04-09T21:14:28.133" v="496" actId="14100"/>
          <ac:picMkLst>
            <pc:docMk/>
            <pc:sldMk cId="1131538727" sldId="264"/>
            <ac:picMk id="6" creationId="{90B923A5-29C9-4273-3410-CF3C447D408B}"/>
          </ac:picMkLst>
        </pc:picChg>
        <pc:picChg chg="mod">
          <ac:chgData name="Daniel Foth" userId="S::d00165175@student.dkit.ie::6aff8c4d-96c9-451d-bce0-b3c008e95528" providerId="AD" clId="Web-{4AE38A18-1EC5-8449-DEBA-112F59775623}" dt="2024-04-09T21:14:28.133" v="495" actId="14100"/>
          <ac:picMkLst>
            <pc:docMk/>
            <pc:sldMk cId="1131538727" sldId="264"/>
            <ac:picMk id="7" creationId="{6200C579-4F4F-3616-D93C-46F9F5AC917B}"/>
          </ac:picMkLst>
        </pc:picChg>
        <pc:picChg chg="mod">
          <ac:chgData name="Daniel Foth" userId="S::d00165175@student.dkit.ie::6aff8c4d-96c9-451d-bce0-b3c008e95528" providerId="AD" clId="Web-{4AE38A18-1EC5-8449-DEBA-112F59775623}" dt="2024-04-09T21:14:28.133" v="494" actId="14100"/>
          <ac:picMkLst>
            <pc:docMk/>
            <pc:sldMk cId="1131538727" sldId="264"/>
            <ac:picMk id="8" creationId="{F3312A92-AFAF-1953-31CA-2D0D80519DEF}"/>
          </ac:picMkLst>
        </pc:picChg>
        <pc:picChg chg="add mod">
          <ac:chgData name="Daniel Foth" userId="S::d00165175@student.dkit.ie::6aff8c4d-96c9-451d-bce0-b3c008e95528" providerId="AD" clId="Web-{4AE38A18-1EC5-8449-DEBA-112F59775623}" dt="2024-04-09T21:14:28.117" v="491" actId="14100"/>
          <ac:picMkLst>
            <pc:docMk/>
            <pc:sldMk cId="1131538727" sldId="264"/>
            <ac:picMk id="9" creationId="{1FE7427B-1488-3937-3605-A8AF6E2321BB}"/>
          </ac:picMkLst>
        </pc:picChg>
        <pc:picChg chg="add mod">
          <ac:chgData name="Daniel Foth" userId="S::d00165175@student.dkit.ie::6aff8c4d-96c9-451d-bce0-b3c008e95528" providerId="AD" clId="Web-{4AE38A18-1EC5-8449-DEBA-112F59775623}" dt="2024-04-09T21:14:28.117" v="490" actId="14100"/>
          <ac:picMkLst>
            <pc:docMk/>
            <pc:sldMk cId="1131538727" sldId="264"/>
            <ac:picMk id="10" creationId="{90176F86-9AA0-E00F-C0EB-3B0CDD7A7EF9}"/>
          </ac:picMkLst>
        </pc:picChg>
        <pc:picChg chg="add mod">
          <ac:chgData name="Daniel Foth" userId="S::d00165175@student.dkit.ie::6aff8c4d-96c9-451d-bce0-b3c008e95528" providerId="AD" clId="Web-{4AE38A18-1EC5-8449-DEBA-112F59775623}" dt="2024-04-09T21:14:28.117" v="489" actId="14100"/>
          <ac:picMkLst>
            <pc:docMk/>
            <pc:sldMk cId="1131538727" sldId="264"/>
            <ac:picMk id="11" creationId="{95097067-A400-01CD-BE7C-2DBD98D3B18E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Pz7fY27IqQY?feature=oembed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2" name="Rectangle 111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85532" y="640080"/>
            <a:ext cx="4196932" cy="3566160"/>
          </a:xfrm>
        </p:spPr>
        <p:txBody>
          <a:bodyPr anchor="b">
            <a:normAutofit/>
          </a:bodyPr>
          <a:lstStyle/>
          <a:p>
            <a:pPr algn="l"/>
            <a:r>
              <a:rPr lang="en-US" sz="5400">
                <a:ea typeface="Calibri Light"/>
                <a:cs typeface="Calibri Light"/>
              </a:rPr>
              <a:t>Obstacle Course Game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083831" y="4636008"/>
            <a:ext cx="4198634" cy="1572768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>
                <a:ea typeface="Calibri"/>
                <a:cs typeface="Calibri"/>
              </a:rPr>
              <a:t>Daniel Foth</a:t>
            </a:r>
            <a:endParaRPr lang="en-US"/>
          </a:p>
        </p:txBody>
      </p:sp>
      <p:pic>
        <p:nvPicPr>
          <p:cNvPr id="5" name="Picture 4" descr="A colorful text on a black background&#10;&#10;Description automatically generated">
            <a:extLst>
              <a:ext uri="{FF2B5EF4-FFF2-40B4-BE49-F238E27FC236}">
                <a16:creationId xmlns:a16="http://schemas.microsoft.com/office/drawing/2014/main" id="{C68911EF-63A0-ACEA-1EFE-35AB8430D5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512" r="3" b="8809"/>
          <a:stretch/>
        </p:blipFill>
        <p:spPr>
          <a:xfrm>
            <a:off x="866691" y="1216968"/>
            <a:ext cx="5416261" cy="4424065"/>
          </a:xfrm>
          <a:custGeom>
            <a:avLst/>
            <a:gdLst/>
            <a:ahLst/>
            <a:cxnLst/>
            <a:rect l="l" t="t" r="r" b="b"/>
            <a:pathLst>
              <a:path w="5531320" h="4424065">
                <a:moveTo>
                  <a:pt x="4292328" y="3931444"/>
                </a:moveTo>
                <a:cubicBezTo>
                  <a:pt x="3830135" y="4131325"/>
                  <a:pt x="3346708" y="4259111"/>
                  <a:pt x="2855653" y="4364392"/>
                </a:cubicBezTo>
                <a:lnTo>
                  <a:pt x="2855525" y="4364392"/>
                </a:lnTo>
                <a:cubicBezTo>
                  <a:pt x="3386634" y="4394018"/>
                  <a:pt x="3853531" y="4210158"/>
                  <a:pt x="4292328" y="3931444"/>
                </a:cubicBezTo>
                <a:close/>
                <a:moveTo>
                  <a:pt x="4302118" y="3923561"/>
                </a:moveTo>
                <a:lnTo>
                  <a:pt x="4301102" y="3924959"/>
                </a:lnTo>
                <a:lnTo>
                  <a:pt x="4302881" y="3924959"/>
                </a:lnTo>
                <a:close/>
                <a:moveTo>
                  <a:pt x="3885572" y="334733"/>
                </a:moveTo>
                <a:cubicBezTo>
                  <a:pt x="4046889" y="406840"/>
                  <a:pt x="4203653" y="488713"/>
                  <a:pt x="4355013" y="579880"/>
                </a:cubicBezTo>
                <a:cubicBezTo>
                  <a:pt x="4662082" y="768063"/>
                  <a:pt x="4933803" y="995790"/>
                  <a:pt x="5144619" y="1290779"/>
                </a:cubicBezTo>
                <a:cubicBezTo>
                  <a:pt x="5314365" y="1528042"/>
                  <a:pt x="5426258" y="1789591"/>
                  <a:pt x="5468598" y="2088522"/>
                </a:cubicBezTo>
                <a:cubicBezTo>
                  <a:pt x="5479330" y="2001424"/>
                  <a:pt x="5480182" y="1913385"/>
                  <a:pt x="5471141" y="1826083"/>
                </a:cubicBezTo>
                <a:cubicBezTo>
                  <a:pt x="5455337" y="1662962"/>
                  <a:pt x="5406307" y="1504799"/>
                  <a:pt x="5327080" y="1361348"/>
                </a:cubicBezTo>
                <a:cubicBezTo>
                  <a:pt x="5206160" y="1140233"/>
                  <a:pt x="5033362" y="965782"/>
                  <a:pt x="4833354" y="816507"/>
                </a:cubicBezTo>
                <a:cubicBezTo>
                  <a:pt x="4597235" y="640276"/>
                  <a:pt x="4336322" y="509438"/>
                  <a:pt x="4063457" y="400724"/>
                </a:cubicBezTo>
                <a:cubicBezTo>
                  <a:pt x="4033360" y="388607"/>
                  <a:pt x="4003060" y="376909"/>
                  <a:pt x="3972544" y="365631"/>
                </a:cubicBezTo>
                <a:cubicBezTo>
                  <a:pt x="3943680" y="354950"/>
                  <a:pt x="3914563" y="345033"/>
                  <a:pt x="3885572" y="334733"/>
                </a:cubicBezTo>
                <a:close/>
                <a:moveTo>
                  <a:pt x="3865737" y="329520"/>
                </a:moveTo>
                <a:cubicBezTo>
                  <a:pt x="3865737" y="329520"/>
                  <a:pt x="3865737" y="330410"/>
                  <a:pt x="3866500" y="330537"/>
                </a:cubicBezTo>
                <a:lnTo>
                  <a:pt x="3869806" y="330156"/>
                </a:lnTo>
                <a:close/>
                <a:moveTo>
                  <a:pt x="2219772" y="85645"/>
                </a:moveTo>
                <a:cubicBezTo>
                  <a:pt x="2206943" y="84005"/>
                  <a:pt x="2193910" y="85264"/>
                  <a:pt x="2181627" y="89333"/>
                </a:cubicBezTo>
                <a:cubicBezTo>
                  <a:pt x="1932920" y="125113"/>
                  <a:pt x="1690800" y="197118"/>
                  <a:pt x="1462972" y="303073"/>
                </a:cubicBezTo>
                <a:cubicBezTo>
                  <a:pt x="971789" y="529528"/>
                  <a:pt x="578130" y="865460"/>
                  <a:pt x="308698" y="1338461"/>
                </a:cubicBezTo>
                <a:cubicBezTo>
                  <a:pt x="180225" y="1561852"/>
                  <a:pt x="97653" y="1808638"/>
                  <a:pt x="65840" y="2064364"/>
                </a:cubicBezTo>
                <a:cubicBezTo>
                  <a:pt x="71943" y="2050505"/>
                  <a:pt x="77284" y="2036391"/>
                  <a:pt x="82115" y="2022150"/>
                </a:cubicBezTo>
                <a:cubicBezTo>
                  <a:pt x="170104" y="1763653"/>
                  <a:pt x="279580" y="1515073"/>
                  <a:pt x="423261" y="1282260"/>
                </a:cubicBezTo>
                <a:cubicBezTo>
                  <a:pt x="630770" y="945565"/>
                  <a:pt x="895371" y="664944"/>
                  <a:pt x="1231812" y="454001"/>
                </a:cubicBezTo>
                <a:cubicBezTo>
                  <a:pt x="1535193" y="263783"/>
                  <a:pt x="1866802" y="149729"/>
                  <a:pt x="2219772" y="85645"/>
                </a:cubicBezTo>
                <a:close/>
                <a:moveTo>
                  <a:pt x="2612541" y="836"/>
                </a:moveTo>
                <a:cubicBezTo>
                  <a:pt x="2715914" y="-4250"/>
                  <a:pt x="2831240" y="14695"/>
                  <a:pt x="2946311" y="35548"/>
                </a:cubicBezTo>
                <a:cubicBezTo>
                  <a:pt x="3291652" y="98106"/>
                  <a:pt x="3631144" y="182915"/>
                  <a:pt x="3961100" y="303581"/>
                </a:cubicBezTo>
                <a:cubicBezTo>
                  <a:pt x="4278341" y="419543"/>
                  <a:pt x="4581341" y="563350"/>
                  <a:pt x="4854588" y="764502"/>
                </a:cubicBezTo>
                <a:cubicBezTo>
                  <a:pt x="5067438" y="921152"/>
                  <a:pt x="5250408" y="1105521"/>
                  <a:pt x="5377813" y="1339732"/>
                </a:cubicBezTo>
                <a:cubicBezTo>
                  <a:pt x="5459812" y="1489986"/>
                  <a:pt x="5510304" y="1655396"/>
                  <a:pt x="5526198" y="1825829"/>
                </a:cubicBezTo>
                <a:cubicBezTo>
                  <a:pt x="5538277" y="1951327"/>
                  <a:pt x="5527342" y="2074917"/>
                  <a:pt x="5510558" y="2199398"/>
                </a:cubicBezTo>
                <a:cubicBezTo>
                  <a:pt x="5502967" y="2266991"/>
                  <a:pt x="5502713" y="2335195"/>
                  <a:pt x="5509796" y="2402839"/>
                </a:cubicBezTo>
                <a:cubicBezTo>
                  <a:pt x="5534208" y="2664197"/>
                  <a:pt x="5468472" y="2926051"/>
                  <a:pt x="5323520" y="3144890"/>
                </a:cubicBezTo>
                <a:cubicBezTo>
                  <a:pt x="5201340" y="3332234"/>
                  <a:pt x="5041042" y="3491719"/>
                  <a:pt x="4853062" y="3612932"/>
                </a:cubicBezTo>
                <a:cubicBezTo>
                  <a:pt x="4671110" y="3732072"/>
                  <a:pt x="4498566" y="3864563"/>
                  <a:pt x="4316359" y="3982940"/>
                </a:cubicBezTo>
                <a:cubicBezTo>
                  <a:pt x="4019717" y="4175573"/>
                  <a:pt x="3701077" y="4317347"/>
                  <a:pt x="3352557" y="4386771"/>
                </a:cubicBezTo>
                <a:cubicBezTo>
                  <a:pt x="3160954" y="4425590"/>
                  <a:pt x="2964456" y="4434173"/>
                  <a:pt x="2770207" y="4412201"/>
                </a:cubicBezTo>
                <a:cubicBezTo>
                  <a:pt x="2685525" y="4402537"/>
                  <a:pt x="2599953" y="4402410"/>
                  <a:pt x="2514889" y="4393637"/>
                </a:cubicBezTo>
                <a:cubicBezTo>
                  <a:pt x="2307137" y="4370851"/>
                  <a:pt x="2102209" y="4327277"/>
                  <a:pt x="1903167" y="4263562"/>
                </a:cubicBezTo>
                <a:cubicBezTo>
                  <a:pt x="1560623" y="4156119"/>
                  <a:pt x="1238932" y="4006972"/>
                  <a:pt x="948393" y="3794249"/>
                </a:cubicBezTo>
                <a:cubicBezTo>
                  <a:pt x="647554" y="3573897"/>
                  <a:pt x="396813" y="3308660"/>
                  <a:pt x="223634" y="2975526"/>
                </a:cubicBezTo>
                <a:cubicBezTo>
                  <a:pt x="129454" y="2796370"/>
                  <a:pt x="67150" y="2602198"/>
                  <a:pt x="39520" y="2401695"/>
                </a:cubicBezTo>
                <a:cubicBezTo>
                  <a:pt x="34510" y="2367555"/>
                  <a:pt x="26729" y="2333872"/>
                  <a:pt x="16252" y="2300991"/>
                </a:cubicBezTo>
                <a:cubicBezTo>
                  <a:pt x="-9179" y="2218598"/>
                  <a:pt x="-24" y="2135695"/>
                  <a:pt x="11801" y="2053556"/>
                </a:cubicBezTo>
                <a:cubicBezTo>
                  <a:pt x="93686" y="1480615"/>
                  <a:pt x="377868" y="1021983"/>
                  <a:pt x="812850" y="651084"/>
                </a:cubicBezTo>
                <a:cubicBezTo>
                  <a:pt x="1176755" y="340201"/>
                  <a:pt x="1598260" y="146042"/>
                  <a:pt x="2066810" y="52586"/>
                </a:cubicBezTo>
                <a:cubicBezTo>
                  <a:pt x="2154544" y="35039"/>
                  <a:pt x="2243041" y="23087"/>
                  <a:pt x="2332046" y="14441"/>
                </a:cubicBezTo>
                <a:cubicBezTo>
                  <a:pt x="2421052" y="5794"/>
                  <a:pt x="2508913" y="2107"/>
                  <a:pt x="2612541" y="836"/>
                </a:cubicBezTo>
                <a:close/>
              </a:path>
            </a:pathLst>
          </a:custGeom>
        </p:spPr>
      </p:pic>
      <p:sp>
        <p:nvSpPr>
          <p:cNvPr id="114" name="sketchy line">
            <a:extLst>
              <a:ext uri="{FF2B5EF4-FFF2-40B4-BE49-F238E27FC236}">
                <a16:creationId xmlns:a16="http://schemas.microsoft.com/office/drawing/2014/main" id="{3F9B0603-37C5-4312-AE4D-A3D0154754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85532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5F255613-AAE8-4321-9EBA-89253DD450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F96251-F383-8261-53C9-8C60343D55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558489" cy="1325563"/>
          </a:xfrm>
        </p:spPr>
        <p:txBody>
          <a:bodyPr>
            <a:normAutofit/>
          </a:bodyPr>
          <a:lstStyle/>
          <a:p>
            <a:r>
              <a:rPr lang="en-US" dirty="0">
                <a:cs typeface="Calibri Light"/>
              </a:rPr>
              <a:t>What's Changed</a:t>
            </a:r>
            <a:endParaRPr lang="en-US" dirty="0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5A3987B4-5CBA-4CB7-862B-56A9917A2D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06774" y="0"/>
            <a:ext cx="1290924" cy="700685"/>
          </a:xfrm>
          <a:custGeom>
            <a:avLst/>
            <a:gdLst>
              <a:gd name="connsiteX0" fmla="*/ 0 w 1290924"/>
              <a:gd name="connsiteY0" fmla="*/ 0 h 700685"/>
              <a:gd name="connsiteX1" fmla="*/ 125445 w 1290924"/>
              <a:gd name="connsiteY1" fmla="*/ 0 h 700685"/>
              <a:gd name="connsiteX2" fmla="*/ 125445 w 1290924"/>
              <a:gd name="connsiteY2" fmla="*/ 529211 h 700685"/>
              <a:gd name="connsiteX3" fmla="*/ 1040371 w 1290924"/>
              <a:gd name="connsiteY3" fmla="*/ 0 h 700685"/>
              <a:gd name="connsiteX4" fmla="*/ 1290924 w 1290924"/>
              <a:gd name="connsiteY4" fmla="*/ 0 h 700685"/>
              <a:gd name="connsiteX5" fmla="*/ 94085 w 1290924"/>
              <a:gd name="connsiteY5" fmla="*/ 692290 h 700685"/>
              <a:gd name="connsiteX6" fmla="*/ 62724 w 1290924"/>
              <a:gd name="connsiteY6" fmla="*/ 700685 h 700685"/>
              <a:gd name="connsiteX7" fmla="*/ 0 w 1290924"/>
              <a:gd name="connsiteY7" fmla="*/ 637963 h 700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90924" h="700685">
                <a:moveTo>
                  <a:pt x="0" y="0"/>
                </a:moveTo>
                <a:lnTo>
                  <a:pt x="125445" y="0"/>
                </a:lnTo>
                <a:lnTo>
                  <a:pt x="125445" y="529211"/>
                </a:lnTo>
                <a:lnTo>
                  <a:pt x="1040371" y="0"/>
                </a:lnTo>
                <a:lnTo>
                  <a:pt x="1290924" y="0"/>
                </a:lnTo>
                <a:lnTo>
                  <a:pt x="94085" y="692290"/>
                </a:lnTo>
                <a:cubicBezTo>
                  <a:pt x="84551" y="697800"/>
                  <a:pt x="73733" y="700695"/>
                  <a:pt x="62724" y="700685"/>
                </a:cubicBezTo>
                <a:cubicBezTo>
                  <a:pt x="28082" y="700685"/>
                  <a:pt x="0" y="672604"/>
                  <a:pt x="0" y="637963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CB147A70-DC29-4DDF-A34C-2B82C6E229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00770" y="-702"/>
            <a:ext cx="842502" cy="354793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5026D545-6B7F-AE8F-ADE5-481D450FCD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58489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400" dirty="0">
                <a:latin typeface="Calibri"/>
                <a:ea typeface="+mn-lt"/>
                <a:cs typeface="+mn-lt"/>
              </a:rPr>
              <a:t>Done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400" dirty="0">
                <a:latin typeface="Calibri"/>
                <a:ea typeface="Calibri"/>
                <a:cs typeface="Calibri"/>
              </a:rPr>
              <a:t>Re-branded to Descent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400" dirty="0">
                <a:latin typeface="Calibri"/>
                <a:ea typeface="Calibri"/>
                <a:cs typeface="Calibri"/>
              </a:rPr>
              <a:t>More Audio</a:t>
            </a:r>
            <a:endParaRPr lang="en-US" dirty="0"/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US" sz="1400" dirty="0">
                <a:latin typeface="Calibri"/>
                <a:ea typeface="Calibri"/>
                <a:cs typeface="Calibri"/>
              </a:rPr>
              <a:t>Menus – Main/Controls/Options</a:t>
            </a: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US" sz="1400" dirty="0">
                <a:latin typeface="Calibri"/>
                <a:ea typeface="Calibri"/>
                <a:cs typeface="Calibri"/>
              </a:rPr>
              <a:t>Camera Angle</a:t>
            </a: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US" sz="1400" dirty="0">
                <a:latin typeface="Calibri"/>
                <a:ea typeface="Calibri"/>
                <a:cs typeface="Calibri"/>
              </a:rPr>
              <a:t>Balancing &amp; Finishing Touches</a:t>
            </a: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US" sz="1400" dirty="0">
                <a:latin typeface="Calibri"/>
                <a:ea typeface="Calibri"/>
                <a:cs typeface="Calibri"/>
              </a:rPr>
              <a:t>Added more to the bottom of the hole</a:t>
            </a: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US" sz="1400" dirty="0">
                <a:latin typeface="Calibri"/>
                <a:ea typeface="Calibri"/>
                <a:cs typeface="Calibri"/>
              </a:rPr>
              <a:t>Icons for Bars</a:t>
            </a: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US" sz="1400" dirty="0">
                <a:latin typeface="Calibri"/>
                <a:ea typeface="Calibri"/>
                <a:cs typeface="Calibri"/>
              </a:rPr>
              <a:t>HUD boarder for falling too fast</a:t>
            </a:r>
          </a:p>
          <a:p>
            <a:r>
              <a:rPr lang="en-US" sz="1400" dirty="0">
                <a:latin typeface="Calibri"/>
                <a:ea typeface="Calibri"/>
                <a:cs typeface="Calibri"/>
              </a:rPr>
              <a:t>Outstanding Issues</a:t>
            </a: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US" sz="1400" dirty="0">
                <a:latin typeface="Calibri"/>
                <a:ea typeface="Calibri"/>
                <a:cs typeface="Calibri"/>
              </a:rPr>
              <a:t>Broke controller movement</a:t>
            </a:r>
            <a:endParaRPr lang="en-US" sz="1000" dirty="0">
              <a:latin typeface="Calibri"/>
              <a:ea typeface="Calibri"/>
              <a:cs typeface="Calibri"/>
            </a:endParaRP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US" sz="1400" dirty="0">
                <a:latin typeface="Calibri"/>
                <a:ea typeface="Calibri"/>
                <a:cs typeface="Calibri"/>
              </a:rPr>
              <a:t>Options Menu Defaults behave poorly</a:t>
            </a:r>
          </a:p>
          <a:p>
            <a:r>
              <a:rPr lang="en-US" sz="1400" dirty="0">
                <a:latin typeface="Calibri"/>
                <a:ea typeface="Calibri"/>
                <a:cs typeface="Calibri"/>
              </a:rPr>
              <a:t>Scrapped Features</a:t>
            </a:r>
            <a:endParaRPr lang="en-US" sz="1400" dirty="0">
              <a:cs typeface="Calibri"/>
            </a:endParaRP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US" sz="1400" dirty="0">
                <a:latin typeface="Calibri"/>
                <a:ea typeface="Calibri"/>
                <a:cs typeface="Calibri"/>
              </a:rPr>
              <a:t>Collectable Power Ups</a:t>
            </a: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US" sz="1400" dirty="0">
                <a:latin typeface="Calibri"/>
                <a:ea typeface="Calibri"/>
                <a:cs typeface="Calibri"/>
              </a:rPr>
              <a:t>Obstacles</a:t>
            </a:r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D1B80E9C-CF8A-440B-B8F5-54BF121BF4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64232" y="6356350"/>
            <a:ext cx="1211855" cy="501650"/>
          </a:xfrm>
          <a:custGeom>
            <a:avLst/>
            <a:gdLst>
              <a:gd name="connsiteX0" fmla="*/ 995532 w 1991064"/>
              <a:gd name="connsiteY0" fmla="*/ 0 h 824205"/>
              <a:gd name="connsiteX1" fmla="*/ 1984823 w 1991064"/>
              <a:gd name="connsiteY1" fmla="*/ 784423 h 824205"/>
              <a:gd name="connsiteX2" fmla="*/ 1991064 w 1991064"/>
              <a:gd name="connsiteY2" fmla="*/ 824205 h 824205"/>
              <a:gd name="connsiteX3" fmla="*/ 0 w 1991064"/>
              <a:gd name="connsiteY3" fmla="*/ 824205 h 824205"/>
              <a:gd name="connsiteX4" fmla="*/ 6241 w 1991064"/>
              <a:gd name="connsiteY4" fmla="*/ 784423 h 824205"/>
              <a:gd name="connsiteX5" fmla="*/ 995532 w 1991064"/>
              <a:gd name="connsiteY5" fmla="*/ 0 h 824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91064" h="824205">
                <a:moveTo>
                  <a:pt x="995532" y="0"/>
                </a:moveTo>
                <a:cubicBezTo>
                  <a:pt x="1483521" y="0"/>
                  <a:pt x="1890663" y="336754"/>
                  <a:pt x="1984823" y="784423"/>
                </a:cubicBezTo>
                <a:lnTo>
                  <a:pt x="1991064" y="824205"/>
                </a:lnTo>
                <a:lnTo>
                  <a:pt x="0" y="824205"/>
                </a:lnTo>
                <a:lnTo>
                  <a:pt x="6241" y="784423"/>
                </a:lnTo>
                <a:cubicBezTo>
                  <a:pt x="100402" y="336754"/>
                  <a:pt x="507544" y="0"/>
                  <a:pt x="99553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F1FF25AD-D64E-45A0-B2D0-F4A6AB092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95502">
            <a:off x="10118500" y="6009536"/>
            <a:ext cx="1702506" cy="951685"/>
          </a:xfrm>
          <a:custGeom>
            <a:avLst/>
            <a:gdLst>
              <a:gd name="connsiteX0" fmla="*/ 1585229 w 1702506"/>
              <a:gd name="connsiteY0" fmla="*/ 764759 h 951685"/>
              <a:gd name="connsiteX1" fmla="*/ 1623024 w 1702506"/>
              <a:gd name="connsiteY1" fmla="*/ 792810 h 951685"/>
              <a:gd name="connsiteX2" fmla="*/ 1702506 w 1702506"/>
              <a:gd name="connsiteY2" fmla="*/ 951685 h 951685"/>
              <a:gd name="connsiteX3" fmla="*/ 1551862 w 1702506"/>
              <a:gd name="connsiteY3" fmla="*/ 933877 h 951685"/>
              <a:gd name="connsiteX4" fmla="*/ 1513200 w 1702506"/>
              <a:gd name="connsiteY4" fmla="*/ 856627 h 951685"/>
              <a:gd name="connsiteX5" fmla="*/ 1538499 w 1702506"/>
              <a:gd name="connsiteY5" fmla="*/ 770415 h 951685"/>
              <a:gd name="connsiteX6" fmla="*/ 1585229 w 1702506"/>
              <a:gd name="connsiteY6" fmla="*/ 764759 h 951685"/>
              <a:gd name="connsiteX7" fmla="*/ 933455 w 1702506"/>
              <a:gd name="connsiteY7" fmla="*/ 161308 h 951685"/>
              <a:gd name="connsiteX8" fmla="*/ 957797 w 1702506"/>
              <a:gd name="connsiteY8" fmla="*/ 167970 h 951685"/>
              <a:gd name="connsiteX9" fmla="*/ 1286982 w 1702506"/>
              <a:gd name="connsiteY9" fmla="*/ 387616 h 951685"/>
              <a:gd name="connsiteX10" fmla="*/ 1293725 w 1702506"/>
              <a:gd name="connsiteY10" fmla="*/ 477075 h 951685"/>
              <a:gd name="connsiteX11" fmla="*/ 1245453 w 1702506"/>
              <a:gd name="connsiteY11" fmla="*/ 499154 h 951685"/>
              <a:gd name="connsiteX12" fmla="*/ 1245167 w 1702506"/>
              <a:gd name="connsiteY12" fmla="*/ 499154 h 951685"/>
              <a:gd name="connsiteX13" fmla="*/ 1203638 w 1702506"/>
              <a:gd name="connsiteY13" fmla="*/ 484104 h 951685"/>
              <a:gd name="connsiteX14" fmla="*/ 900647 w 1702506"/>
              <a:gd name="connsiteY14" fmla="*/ 281508 h 951685"/>
              <a:gd name="connsiteX15" fmla="*/ 872454 w 1702506"/>
              <a:gd name="connsiteY15" fmla="*/ 196164 h 951685"/>
              <a:gd name="connsiteX16" fmla="*/ 933455 w 1702506"/>
              <a:gd name="connsiteY16" fmla="*/ 161308 h 951685"/>
              <a:gd name="connsiteX17" fmla="*/ 454020 w 1702506"/>
              <a:gd name="connsiteY17" fmla="*/ 13474 h 951685"/>
              <a:gd name="connsiteX18" fmla="*/ 477919 w 1702506"/>
              <a:gd name="connsiteY18" fmla="*/ 21437 h 951685"/>
              <a:gd name="connsiteX19" fmla="*/ 509236 w 1702506"/>
              <a:gd name="connsiteY19" fmla="*/ 84182 h 951685"/>
              <a:gd name="connsiteX20" fmla="*/ 445829 w 1702506"/>
              <a:gd name="connsiteY20" fmla="*/ 139871 h 951685"/>
              <a:gd name="connsiteX21" fmla="*/ 437447 w 1702506"/>
              <a:gd name="connsiteY21" fmla="*/ 139395 h 951685"/>
              <a:gd name="connsiteX22" fmla="*/ 73211 w 1702506"/>
              <a:gd name="connsiteY22" fmla="*/ 137204 h 951685"/>
              <a:gd name="connsiteX23" fmla="*/ 749 w 1702506"/>
              <a:gd name="connsiteY23" fmla="*/ 84082 h 951685"/>
              <a:gd name="connsiteX24" fmla="*/ 53871 w 1702506"/>
              <a:gd name="connsiteY24" fmla="*/ 11621 h 951685"/>
              <a:gd name="connsiteX25" fmla="*/ 58352 w 1702506"/>
              <a:gd name="connsiteY25" fmla="*/ 11093 h 951685"/>
              <a:gd name="connsiteX26" fmla="*/ 454020 w 1702506"/>
              <a:gd name="connsiteY26" fmla="*/ 13474 h 951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702506" h="951685">
                <a:moveTo>
                  <a:pt x="1585229" y="764759"/>
                </a:moveTo>
                <a:cubicBezTo>
                  <a:pt x="1600438" y="768789"/>
                  <a:pt x="1614156" y="778436"/>
                  <a:pt x="1623024" y="792810"/>
                </a:cubicBezTo>
                <a:lnTo>
                  <a:pt x="1702506" y="951685"/>
                </a:lnTo>
                <a:lnTo>
                  <a:pt x="1551862" y="933877"/>
                </a:lnTo>
                <a:lnTo>
                  <a:pt x="1513200" y="856627"/>
                </a:lnTo>
                <a:cubicBezTo>
                  <a:pt x="1496379" y="825834"/>
                  <a:pt x="1507704" y="787236"/>
                  <a:pt x="1538499" y="770415"/>
                </a:cubicBezTo>
                <a:cubicBezTo>
                  <a:pt x="1553325" y="762319"/>
                  <a:pt x="1570022" y="760730"/>
                  <a:pt x="1585229" y="764759"/>
                </a:cubicBezTo>
                <a:close/>
                <a:moveTo>
                  <a:pt x="933455" y="161308"/>
                </a:moveTo>
                <a:cubicBezTo>
                  <a:pt x="941692" y="161855"/>
                  <a:pt x="949960" y="164024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5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89" y="172649"/>
                  <a:pt x="908742" y="159670"/>
                  <a:pt x="933455" y="161308"/>
                </a:cubicBezTo>
                <a:close/>
                <a:moveTo>
                  <a:pt x="454020" y="13474"/>
                </a:moveTo>
                <a:cubicBezTo>
                  <a:pt x="462713" y="14543"/>
                  <a:pt x="470778" y="17324"/>
                  <a:pt x="477919" y="21437"/>
                </a:cubicBezTo>
                <a:cubicBezTo>
                  <a:pt x="499341" y="33775"/>
                  <a:pt x="512445" y="58102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89834" y="-4456"/>
                  <a:pt x="322735" y="-3656"/>
                  <a:pt x="454020" y="13474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pic>
        <p:nvPicPr>
          <p:cNvPr id="3" name="Picture 2" descr="A hand holding a blue toy&#10;&#10;Description automatically generated">
            <a:extLst>
              <a:ext uri="{FF2B5EF4-FFF2-40B4-BE49-F238E27FC236}">
                <a16:creationId xmlns:a16="http://schemas.microsoft.com/office/drawing/2014/main" id="{33B1D7F8-87D7-EA5B-3F55-8D5F8EC66F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4606" y="1377216"/>
            <a:ext cx="3086100" cy="4114800"/>
          </a:xfrm>
          <a:prstGeom prst="rect">
            <a:avLst/>
          </a:prstGeom>
        </p:spPr>
      </p:pic>
      <p:pic>
        <p:nvPicPr>
          <p:cNvPr id="38" name="Picture 37" descr="A cartoon of a person&#10;&#10;Description automatically generated">
            <a:extLst>
              <a:ext uri="{FF2B5EF4-FFF2-40B4-BE49-F238E27FC236}">
                <a16:creationId xmlns:a16="http://schemas.microsoft.com/office/drawing/2014/main" id="{F836B700-5515-C715-E43B-1ACC33108C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3612" y="519666"/>
            <a:ext cx="1535384" cy="3140963"/>
          </a:xfrm>
          <a:custGeom>
            <a:avLst/>
            <a:gdLst/>
            <a:ahLst/>
            <a:cxnLst/>
            <a:rect l="l" t="t" r="r" b="b"/>
            <a:pathLst>
              <a:path w="3064284" h="3064284">
                <a:moveTo>
                  <a:pt x="166483" y="0"/>
                </a:moveTo>
                <a:lnTo>
                  <a:pt x="2897801" y="0"/>
                </a:lnTo>
                <a:cubicBezTo>
                  <a:pt x="2989747" y="0"/>
                  <a:pt x="3064284" y="74537"/>
                  <a:pt x="3064284" y="166483"/>
                </a:cubicBezTo>
                <a:lnTo>
                  <a:pt x="3064284" y="2897801"/>
                </a:lnTo>
                <a:cubicBezTo>
                  <a:pt x="3064284" y="2989747"/>
                  <a:pt x="2989747" y="3064284"/>
                  <a:pt x="2897801" y="3064284"/>
                </a:cubicBezTo>
                <a:lnTo>
                  <a:pt x="166483" y="3064284"/>
                </a:lnTo>
                <a:cubicBezTo>
                  <a:pt x="74537" y="3064284"/>
                  <a:pt x="0" y="2989747"/>
                  <a:pt x="0" y="2897801"/>
                </a:cubicBezTo>
                <a:lnTo>
                  <a:pt x="0" y="166483"/>
                </a:lnTo>
                <a:cubicBezTo>
                  <a:pt x="0" y="74537"/>
                  <a:pt x="74537" y="0"/>
                  <a:pt x="166483" y="0"/>
                </a:cubicBezTo>
                <a:close/>
              </a:path>
            </a:pathLst>
          </a:custGeom>
        </p:spPr>
      </p:pic>
      <p:pic>
        <p:nvPicPr>
          <p:cNvPr id="36" name="Picture 35" descr="A person walking in a hole&#10;&#10;Description automatically generated">
            <a:extLst>
              <a:ext uri="{FF2B5EF4-FFF2-40B4-BE49-F238E27FC236}">
                <a16:creationId xmlns:a16="http://schemas.microsoft.com/office/drawing/2014/main" id="{85609337-D064-B656-0FA7-646E131603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24853" y="516294"/>
            <a:ext cx="2548728" cy="1911546"/>
          </a:xfrm>
          <a:custGeom>
            <a:avLst/>
            <a:gdLst/>
            <a:ahLst/>
            <a:cxnLst/>
            <a:rect l="l" t="t" r="r" b="b"/>
            <a:pathLst>
              <a:path w="2548728" h="2548728">
                <a:moveTo>
                  <a:pt x="107301" y="0"/>
                </a:moveTo>
                <a:lnTo>
                  <a:pt x="2441427" y="0"/>
                </a:lnTo>
                <a:cubicBezTo>
                  <a:pt x="2500688" y="0"/>
                  <a:pt x="2548728" y="48040"/>
                  <a:pt x="2548728" y="107301"/>
                </a:cubicBezTo>
                <a:lnTo>
                  <a:pt x="2548728" y="2441427"/>
                </a:lnTo>
                <a:cubicBezTo>
                  <a:pt x="2548728" y="2500688"/>
                  <a:pt x="2500688" y="2548728"/>
                  <a:pt x="2441427" y="2548728"/>
                </a:cubicBezTo>
                <a:lnTo>
                  <a:pt x="107301" y="2548728"/>
                </a:lnTo>
                <a:cubicBezTo>
                  <a:pt x="48040" y="2548728"/>
                  <a:pt x="0" y="2500688"/>
                  <a:pt x="0" y="2441427"/>
                </a:cubicBezTo>
                <a:lnTo>
                  <a:pt x="0" y="107301"/>
                </a:lnTo>
                <a:cubicBezTo>
                  <a:pt x="0" y="48040"/>
                  <a:pt x="48040" y="0"/>
                  <a:pt x="107301" y="0"/>
                </a:cubicBezTo>
                <a:close/>
              </a:path>
            </a:pathLst>
          </a:custGeom>
        </p:spPr>
      </p:pic>
      <p:pic>
        <p:nvPicPr>
          <p:cNvPr id="39" name="Picture 38" descr="A green and white objects floating in water&#10;&#10;Description automatically generated">
            <a:extLst>
              <a:ext uri="{FF2B5EF4-FFF2-40B4-BE49-F238E27FC236}">
                <a16:creationId xmlns:a16="http://schemas.microsoft.com/office/drawing/2014/main" id="{2699D8E6-9E5B-363E-74A1-BC717CA0E1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9234" y="4496517"/>
            <a:ext cx="2552700" cy="1384839"/>
          </a:xfrm>
          <a:custGeom>
            <a:avLst/>
            <a:gdLst/>
            <a:ahLst/>
            <a:cxnLst/>
            <a:rect l="l" t="t" r="r" b="b"/>
            <a:pathLst>
              <a:path w="1999274" h="2247255">
                <a:moveTo>
                  <a:pt x="108501" y="0"/>
                </a:moveTo>
                <a:lnTo>
                  <a:pt x="1890773" y="0"/>
                </a:lnTo>
                <a:cubicBezTo>
                  <a:pt x="1950696" y="0"/>
                  <a:pt x="1999274" y="48578"/>
                  <a:pt x="1999274" y="108501"/>
                </a:cubicBezTo>
                <a:lnTo>
                  <a:pt x="1999274" y="2138754"/>
                </a:lnTo>
                <a:cubicBezTo>
                  <a:pt x="1999274" y="2198677"/>
                  <a:pt x="1950696" y="2247255"/>
                  <a:pt x="1890773" y="2247255"/>
                </a:cubicBezTo>
                <a:lnTo>
                  <a:pt x="108501" y="2247255"/>
                </a:lnTo>
                <a:cubicBezTo>
                  <a:pt x="48578" y="2247255"/>
                  <a:pt x="0" y="2198677"/>
                  <a:pt x="0" y="2138754"/>
                </a:cubicBezTo>
                <a:lnTo>
                  <a:pt x="0" y="108501"/>
                </a:lnTo>
                <a:cubicBezTo>
                  <a:pt x="0" y="48578"/>
                  <a:pt x="48578" y="0"/>
                  <a:pt x="108501" y="0"/>
                </a:cubicBezTo>
                <a:close/>
              </a:path>
            </a:pathLst>
          </a:custGeom>
        </p:spPr>
      </p:pic>
      <p:pic>
        <p:nvPicPr>
          <p:cNvPr id="37" name="Picture 36" descr="A cartoon of a couple of mannequins holding hands&#10;&#10;Description automatically generated">
            <a:extLst>
              <a:ext uri="{FF2B5EF4-FFF2-40B4-BE49-F238E27FC236}">
                <a16:creationId xmlns:a16="http://schemas.microsoft.com/office/drawing/2014/main" id="{65F5752A-496D-1238-581C-D0B1DACBEB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19629" y="3233283"/>
            <a:ext cx="1463051" cy="2533423"/>
          </a:xfrm>
          <a:custGeom>
            <a:avLst/>
            <a:gdLst/>
            <a:ahLst/>
            <a:cxnLst/>
            <a:rect l="l" t="t" r="r" b="b"/>
            <a:pathLst>
              <a:path w="1999274" h="2247255">
                <a:moveTo>
                  <a:pt x="108501" y="0"/>
                </a:moveTo>
                <a:lnTo>
                  <a:pt x="1890773" y="0"/>
                </a:lnTo>
                <a:cubicBezTo>
                  <a:pt x="1950696" y="0"/>
                  <a:pt x="1999274" y="48578"/>
                  <a:pt x="1999274" y="108501"/>
                </a:cubicBezTo>
                <a:lnTo>
                  <a:pt x="1999274" y="2138754"/>
                </a:lnTo>
                <a:cubicBezTo>
                  <a:pt x="1999274" y="2198677"/>
                  <a:pt x="1950696" y="2247255"/>
                  <a:pt x="1890773" y="2247255"/>
                </a:cubicBezTo>
                <a:lnTo>
                  <a:pt x="108501" y="2247255"/>
                </a:lnTo>
                <a:cubicBezTo>
                  <a:pt x="48578" y="2247255"/>
                  <a:pt x="0" y="2198677"/>
                  <a:pt x="0" y="2138754"/>
                </a:cubicBezTo>
                <a:lnTo>
                  <a:pt x="0" y="108501"/>
                </a:lnTo>
                <a:cubicBezTo>
                  <a:pt x="0" y="48578"/>
                  <a:pt x="48578" y="0"/>
                  <a:pt x="108501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73250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E1BDD-E7AB-8B0C-BB6F-437B8E3185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119" y="1122363"/>
            <a:ext cx="4497887" cy="2387600"/>
          </a:xfrm>
          <a:prstGeom prst="ellipse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 dirty="0">
                <a:latin typeface="+mj-lt"/>
                <a:ea typeface="+mj-ea"/>
                <a:cs typeface="+mj-cs"/>
              </a:rPr>
              <a:t>Design</a:t>
            </a:r>
            <a:endParaRPr lang="en-US" dirty="0">
              <a:ea typeface="+mj-ea"/>
              <a:cs typeface="+mj-cs"/>
            </a:endParaRPr>
          </a:p>
        </p:txBody>
      </p:sp>
      <p:pic>
        <p:nvPicPr>
          <p:cNvPr id="8" name="Picture 7" descr="A screenshot of a video game&#10;&#10;Description automatically generated">
            <a:extLst>
              <a:ext uri="{FF2B5EF4-FFF2-40B4-BE49-F238E27FC236}">
                <a16:creationId xmlns:a16="http://schemas.microsoft.com/office/drawing/2014/main" id="{1C46AD96-5ACC-E34D-ECD4-307DED381C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853" y="444922"/>
            <a:ext cx="2438262" cy="1371522"/>
          </a:xfrm>
          <a:prstGeom prst="rect">
            <a:avLst/>
          </a:prstGeom>
        </p:spPr>
      </p:pic>
      <p:pic>
        <p:nvPicPr>
          <p:cNvPr id="10" name="Picture 9" descr="A screenshot of a video game&#10;&#10;Description automatically generated">
            <a:extLst>
              <a:ext uri="{FF2B5EF4-FFF2-40B4-BE49-F238E27FC236}">
                <a16:creationId xmlns:a16="http://schemas.microsoft.com/office/drawing/2014/main" id="{9A880981-C20B-38FD-43BD-90A1E5FAEC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1" y="2722998"/>
            <a:ext cx="2439106" cy="1371996"/>
          </a:xfrm>
          <a:prstGeom prst="rect">
            <a:avLst/>
          </a:prstGeom>
        </p:spPr>
      </p:pic>
      <p:pic>
        <p:nvPicPr>
          <p:cNvPr id="11" name="Picture 10" descr="A screenshot of a video game&#10;&#10;Description automatically generated">
            <a:extLst>
              <a:ext uri="{FF2B5EF4-FFF2-40B4-BE49-F238E27FC236}">
                <a16:creationId xmlns:a16="http://schemas.microsoft.com/office/drawing/2014/main" id="{BE9687B5-1BC3-07B6-6280-47CDF0D5ED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78592" y="2722441"/>
            <a:ext cx="2369932" cy="1333086"/>
          </a:xfrm>
          <a:prstGeom prst="rect">
            <a:avLst/>
          </a:prstGeom>
        </p:spPr>
      </p:pic>
      <p:pic>
        <p:nvPicPr>
          <p:cNvPr id="5" name="Picture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5E10ACE8-3F05-3F94-8900-07B3E4C8F3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5005806"/>
            <a:ext cx="2439106" cy="1371996"/>
          </a:xfrm>
          <a:prstGeom prst="rect">
            <a:avLst/>
          </a:prstGeom>
        </p:spPr>
      </p:pic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DC034BB4-8B50-4484-85C4-0CE4699284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56858" y="0"/>
            <a:ext cx="0" cy="6858000"/>
          </a:xfrm>
          <a:prstGeom prst="line">
            <a:avLst/>
          </a:prstGeom>
          <a:ln w="38100" cap="sq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A screenshot of a video game&#10;&#10;Description automatically generated">
            <a:extLst>
              <a:ext uri="{FF2B5EF4-FFF2-40B4-BE49-F238E27FC236}">
                <a16:creationId xmlns:a16="http://schemas.microsoft.com/office/drawing/2014/main" id="{0B39E4B6-FB18-9FA0-8948-9E669BA4B2F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5183" y="3708148"/>
            <a:ext cx="4747340" cy="2671021"/>
          </a:xfrm>
          <a:prstGeom prst="rect">
            <a:avLst/>
          </a:prstGeom>
        </p:spPr>
      </p:pic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81B200F7-B57A-4824-BB91-B6624450A5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2228770"/>
            <a:ext cx="6096000" cy="0"/>
          </a:xfrm>
          <a:prstGeom prst="line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FA92245C-961F-47D5-9691-272D28692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36750" y="4581803"/>
            <a:ext cx="6055250" cy="0"/>
          </a:xfrm>
          <a:prstGeom prst="line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screenshot of a video game&#10;&#10;Description automatically generated">
            <a:extLst>
              <a:ext uri="{FF2B5EF4-FFF2-40B4-BE49-F238E27FC236}">
                <a16:creationId xmlns:a16="http://schemas.microsoft.com/office/drawing/2014/main" id="{A3DDA904-57AB-56C0-2A1D-6D9F4FE26B5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78592" y="5025262"/>
            <a:ext cx="2369932" cy="1333086"/>
          </a:xfrm>
          <a:prstGeom prst="rect">
            <a:avLst/>
          </a:prstGeom>
        </p:spPr>
      </p:pic>
      <p:pic>
        <p:nvPicPr>
          <p:cNvPr id="13" name="Picture 12" descr="A cartoon character standing on a floating platform&#10;&#10;Description automatically generated">
            <a:extLst>
              <a:ext uri="{FF2B5EF4-FFF2-40B4-BE49-F238E27FC236}">
                <a16:creationId xmlns:a16="http://schemas.microsoft.com/office/drawing/2014/main" id="{7ACE7BF1-F5B2-085B-5944-2FD0400C08D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144936" y="440443"/>
            <a:ext cx="2440461" cy="1379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286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1A95671B-3CC6-4792-9114-B74FAEA22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1B58B-24F2-ED1A-01EB-5E0F47512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8184" y="174032"/>
            <a:ext cx="10175631" cy="1111843"/>
          </a:xfrm>
        </p:spPr>
        <p:txBody>
          <a:bodyPr anchor="ctr">
            <a:normAutofit/>
          </a:bodyPr>
          <a:lstStyle/>
          <a:p>
            <a:pPr algn="ctr"/>
            <a:r>
              <a:rPr lang="en-US" sz="4000">
                <a:ea typeface="Calibri Light"/>
                <a:cs typeface="Calibri Light"/>
              </a:rPr>
              <a:t>Roadmap</a:t>
            </a:r>
            <a:endParaRPr lang="en-US" sz="4000"/>
          </a:p>
        </p:txBody>
      </p:sp>
    </p:spTree>
    <p:extLst>
      <p:ext uri="{BB962C8B-B14F-4D97-AF65-F5344CB8AC3E}">
        <p14:creationId xmlns:p14="http://schemas.microsoft.com/office/powerpoint/2010/main" val="13447655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61293230-B0F6-45B1-96D1-13D18E2429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DB74BAD7-F0FC-4719-A31F-1ABDB621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748215" cy="6857999"/>
          </a:xfrm>
          <a:custGeom>
            <a:avLst/>
            <a:gdLst>
              <a:gd name="connsiteX0" fmla="*/ 0 w 9024730"/>
              <a:gd name="connsiteY0" fmla="*/ 0 h 6857999"/>
              <a:gd name="connsiteX1" fmla="*/ 9024730 w 9024730"/>
              <a:gd name="connsiteY1" fmla="*/ 0 h 6857999"/>
              <a:gd name="connsiteX2" fmla="*/ 9024730 w 9024730"/>
              <a:gd name="connsiteY2" fmla="*/ 2 h 6857999"/>
              <a:gd name="connsiteX3" fmla="*/ 8447016 w 9024730"/>
              <a:gd name="connsiteY3" fmla="*/ 2 h 6857999"/>
              <a:gd name="connsiteX4" fmla="*/ 8441214 w 9024730"/>
              <a:gd name="connsiteY4" fmla="*/ 14562 h 6857999"/>
              <a:gd name="connsiteX5" fmla="*/ 8445389 w 9024730"/>
              <a:gd name="connsiteY5" fmla="*/ 59077 h 6857999"/>
              <a:gd name="connsiteX6" fmla="*/ 8437086 w 9024730"/>
              <a:gd name="connsiteY6" fmla="*/ 107668 h 6857999"/>
              <a:gd name="connsiteX7" fmla="*/ 8458599 w 9024730"/>
              <a:gd name="connsiteY7" fmla="*/ 246136 h 6857999"/>
              <a:gd name="connsiteX8" fmla="*/ 8433237 w 9024730"/>
              <a:gd name="connsiteY8" fmla="*/ 372908 h 6857999"/>
              <a:gd name="connsiteX9" fmla="*/ 8430194 w 9024730"/>
              <a:gd name="connsiteY9" fmla="*/ 450607 h 6857999"/>
              <a:gd name="connsiteX10" fmla="*/ 8443315 w 9024730"/>
              <a:gd name="connsiteY10" fmla="*/ 812800 h 6857999"/>
              <a:gd name="connsiteX11" fmla="*/ 8453042 w 9024730"/>
              <a:gd name="connsiteY11" fmla="*/ 912727 h 6857999"/>
              <a:gd name="connsiteX12" fmla="*/ 8451649 w 9024730"/>
              <a:gd name="connsiteY12" fmla="*/ 989950 h 6857999"/>
              <a:gd name="connsiteX13" fmla="*/ 8455592 w 9024730"/>
              <a:gd name="connsiteY13" fmla="*/ 1141745 h 6857999"/>
              <a:gd name="connsiteX14" fmla="*/ 8470203 w 9024730"/>
              <a:gd name="connsiteY14" fmla="*/ 1265454 h 6857999"/>
              <a:gd name="connsiteX15" fmla="*/ 8499638 w 9024730"/>
              <a:gd name="connsiteY15" fmla="*/ 1385480 h 6857999"/>
              <a:gd name="connsiteX16" fmla="*/ 8518660 w 9024730"/>
              <a:gd name="connsiteY16" fmla="*/ 1458060 h 6857999"/>
              <a:gd name="connsiteX17" fmla="*/ 8539125 w 9024730"/>
              <a:gd name="connsiteY17" fmla="*/ 1513175 h 6857999"/>
              <a:gd name="connsiteX18" fmla="*/ 8570281 w 9024730"/>
              <a:gd name="connsiteY18" fmla="*/ 1570809 h 6857999"/>
              <a:gd name="connsiteX19" fmla="*/ 8605212 w 9024730"/>
              <a:gd name="connsiteY19" fmla="*/ 1638391 h 6857999"/>
              <a:gd name="connsiteX20" fmla="*/ 8626457 w 9024730"/>
              <a:gd name="connsiteY20" fmla="*/ 1742490 h 6857999"/>
              <a:gd name="connsiteX21" fmla="*/ 8654861 w 9024730"/>
              <a:gd name="connsiteY21" fmla="*/ 1818229 h 6857999"/>
              <a:gd name="connsiteX22" fmla="*/ 8648005 w 9024730"/>
              <a:gd name="connsiteY22" fmla="*/ 1862723 h 6857999"/>
              <a:gd name="connsiteX23" fmla="*/ 8654469 w 9024730"/>
              <a:gd name="connsiteY23" fmla="*/ 1917476 h 6857999"/>
              <a:gd name="connsiteX24" fmla="*/ 8649702 w 9024730"/>
              <a:gd name="connsiteY24" fmla="*/ 1972204 h 6857999"/>
              <a:gd name="connsiteX25" fmla="*/ 8656357 w 9024730"/>
              <a:gd name="connsiteY25" fmla="*/ 2054291 h 6857999"/>
              <a:gd name="connsiteX26" fmla="*/ 8648660 w 9024730"/>
              <a:gd name="connsiteY26" fmla="*/ 2227417 h 6857999"/>
              <a:gd name="connsiteX27" fmla="*/ 8607609 w 9024730"/>
              <a:gd name="connsiteY27" fmla="*/ 2510933 h 6857999"/>
              <a:gd name="connsiteX28" fmla="*/ 8608432 w 9024730"/>
              <a:gd name="connsiteY28" fmla="*/ 2741866 h 6857999"/>
              <a:gd name="connsiteX29" fmla="*/ 8619112 w 9024730"/>
              <a:gd name="connsiteY29" fmla="*/ 2864935 h 6857999"/>
              <a:gd name="connsiteX30" fmla="*/ 8627742 w 9024730"/>
              <a:gd name="connsiteY30" fmla="*/ 2950807 h 6857999"/>
              <a:gd name="connsiteX31" fmla="*/ 8611822 w 9024730"/>
              <a:gd name="connsiteY31" fmla="*/ 2978246 h 6857999"/>
              <a:gd name="connsiteX32" fmla="*/ 8608239 w 9024730"/>
              <a:gd name="connsiteY32" fmla="*/ 2995916 h 6857999"/>
              <a:gd name="connsiteX33" fmla="*/ 8598647 w 9024730"/>
              <a:gd name="connsiteY33" fmla="*/ 2998648 h 6857999"/>
              <a:gd name="connsiteX34" fmla="*/ 8587108 w 9024730"/>
              <a:gd name="connsiteY34" fmla="*/ 3023630 h 6857999"/>
              <a:gd name="connsiteX35" fmla="*/ 8577885 w 9024730"/>
              <a:gd name="connsiteY35" fmla="*/ 3096975 h 6857999"/>
              <a:gd name="connsiteX36" fmla="*/ 8557492 w 9024730"/>
              <a:gd name="connsiteY36" fmla="*/ 3216657 h 6857999"/>
              <a:gd name="connsiteX37" fmla="*/ 8560894 w 9024730"/>
              <a:gd name="connsiteY37" fmla="*/ 3310980 h 6857999"/>
              <a:gd name="connsiteX38" fmla="*/ 8547852 w 9024730"/>
              <a:gd name="connsiteY38" fmla="*/ 3344725 h 6857999"/>
              <a:gd name="connsiteX39" fmla="*/ 8535427 w 9024730"/>
              <a:gd name="connsiteY39" fmla="*/ 3393250 h 6857999"/>
              <a:gd name="connsiteX40" fmla="*/ 8520092 w 9024730"/>
              <a:gd name="connsiteY40" fmla="*/ 3514536 h 6857999"/>
              <a:gd name="connsiteX41" fmla="*/ 8497231 w 9024730"/>
              <a:gd name="connsiteY41" fmla="*/ 3686149 h 6857999"/>
              <a:gd name="connsiteX42" fmla="*/ 8489799 w 9024730"/>
              <a:gd name="connsiteY42" fmla="*/ 3692208 h 6857999"/>
              <a:gd name="connsiteX43" fmla="*/ 8475804 w 9024730"/>
              <a:gd name="connsiteY43" fmla="*/ 3776022 h 6857999"/>
              <a:gd name="connsiteX44" fmla="*/ 8471279 w 9024730"/>
              <a:gd name="connsiteY44" fmla="*/ 3977138 h 6857999"/>
              <a:gd name="connsiteX45" fmla="*/ 8408913 w 9024730"/>
              <a:gd name="connsiteY45" fmla="*/ 4222149 h 6857999"/>
              <a:gd name="connsiteX46" fmla="*/ 8402112 w 9024730"/>
              <a:gd name="connsiteY46" fmla="*/ 4364683 h 6857999"/>
              <a:gd name="connsiteX47" fmla="*/ 8393355 w 9024730"/>
              <a:gd name="connsiteY47" fmla="*/ 4462471 h 6857999"/>
              <a:gd name="connsiteX48" fmla="*/ 8376166 w 9024730"/>
              <a:gd name="connsiteY48" fmla="*/ 4574052 h 6857999"/>
              <a:gd name="connsiteX49" fmla="*/ 8341678 w 9024730"/>
              <a:gd name="connsiteY49" fmla="*/ 4667756 h 6857999"/>
              <a:gd name="connsiteX50" fmla="*/ 8273661 w 9024730"/>
              <a:gd name="connsiteY50" fmla="*/ 4799019 h 6857999"/>
              <a:gd name="connsiteX51" fmla="*/ 8256132 w 9024730"/>
              <a:gd name="connsiteY51" fmla="*/ 4849614 h 6857999"/>
              <a:gd name="connsiteX52" fmla="*/ 8226804 w 9024730"/>
              <a:gd name="connsiteY52" fmla="*/ 4919971 h 6857999"/>
              <a:gd name="connsiteX53" fmla="*/ 8171825 w 9024730"/>
              <a:gd name="connsiteY53" fmla="*/ 5010766 h 6857999"/>
              <a:gd name="connsiteX54" fmla="*/ 8143172 w 9024730"/>
              <a:gd name="connsiteY54" fmla="*/ 5088190 h 6857999"/>
              <a:gd name="connsiteX55" fmla="*/ 8126363 w 9024730"/>
              <a:gd name="connsiteY55" fmla="*/ 5143922 h 6857999"/>
              <a:gd name="connsiteX56" fmla="*/ 8103782 w 9024730"/>
              <a:gd name="connsiteY56" fmla="*/ 5284346 h 6857999"/>
              <a:gd name="connsiteX57" fmla="*/ 8084361 w 9024730"/>
              <a:gd name="connsiteY57" fmla="*/ 5390948 h 6857999"/>
              <a:gd name="connsiteX58" fmla="*/ 8062552 w 9024730"/>
              <a:gd name="connsiteY58" fmla="*/ 5470854 h 6857999"/>
              <a:gd name="connsiteX59" fmla="*/ 8057342 w 9024730"/>
              <a:gd name="connsiteY59" fmla="*/ 5529643 h 6857999"/>
              <a:gd name="connsiteX60" fmla="*/ 8044923 w 9024730"/>
              <a:gd name="connsiteY60" fmla="*/ 5597292 h 6857999"/>
              <a:gd name="connsiteX61" fmla="*/ 8035233 w 9024730"/>
              <a:gd name="connsiteY61" fmla="*/ 5608899 h 6857999"/>
              <a:gd name="connsiteX62" fmla="*/ 8018178 w 9024730"/>
              <a:gd name="connsiteY62" fmla="*/ 5684911 h 6857999"/>
              <a:gd name="connsiteX63" fmla="*/ 8018018 w 9024730"/>
              <a:gd name="connsiteY63" fmla="*/ 5755776 h 6857999"/>
              <a:gd name="connsiteX64" fmla="*/ 8008640 w 9024730"/>
              <a:gd name="connsiteY64" fmla="*/ 5889599 h 6857999"/>
              <a:gd name="connsiteX65" fmla="*/ 8013542 w 9024730"/>
              <a:gd name="connsiteY65" fmla="*/ 5989744 h 6857999"/>
              <a:gd name="connsiteX66" fmla="*/ 7980757 w 9024730"/>
              <a:gd name="connsiteY66" fmla="*/ 6084926 h 6857999"/>
              <a:gd name="connsiteX67" fmla="*/ 7975907 w 9024730"/>
              <a:gd name="connsiteY67" fmla="*/ 6346549 h 6857999"/>
              <a:gd name="connsiteX68" fmla="*/ 7974221 w 9024730"/>
              <a:gd name="connsiteY68" fmla="*/ 6527527 h 6857999"/>
              <a:gd name="connsiteX69" fmla="*/ 7979135 w 9024730"/>
              <a:gd name="connsiteY69" fmla="*/ 6627129 h 6857999"/>
              <a:gd name="connsiteX70" fmla="*/ 7979404 w 9024730"/>
              <a:gd name="connsiteY70" fmla="*/ 6694819 h 6857999"/>
              <a:gd name="connsiteX71" fmla="*/ 8009526 w 9024730"/>
              <a:gd name="connsiteY71" fmla="*/ 6765445 h 6857999"/>
              <a:gd name="connsiteX72" fmla="*/ 8018211 w 9024730"/>
              <a:gd name="connsiteY72" fmla="*/ 6844697 h 6857999"/>
              <a:gd name="connsiteX73" fmla="*/ 8019608 w 9024730"/>
              <a:gd name="connsiteY73" fmla="*/ 6857999 h 6857999"/>
              <a:gd name="connsiteX74" fmla="*/ 0 w 9024730"/>
              <a:gd name="connsiteY74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</a:cxnLst>
            <a:rect l="l" t="t" r="r" b="b"/>
            <a:pathLst>
              <a:path w="9024730" h="6857999">
                <a:moveTo>
                  <a:pt x="0" y="0"/>
                </a:moveTo>
                <a:lnTo>
                  <a:pt x="9024730" y="0"/>
                </a:lnTo>
                <a:lnTo>
                  <a:pt x="9024730" y="2"/>
                </a:lnTo>
                <a:lnTo>
                  <a:pt x="8447016" y="2"/>
                </a:lnTo>
                <a:lnTo>
                  <a:pt x="8441214" y="14562"/>
                </a:lnTo>
                <a:lnTo>
                  <a:pt x="8445389" y="59077"/>
                </a:lnTo>
                <a:cubicBezTo>
                  <a:pt x="8445971" y="76949"/>
                  <a:pt x="8436504" y="89796"/>
                  <a:pt x="8437086" y="107668"/>
                </a:cubicBezTo>
                <a:cubicBezTo>
                  <a:pt x="8417947" y="138162"/>
                  <a:pt x="8459241" y="201929"/>
                  <a:pt x="8458599" y="246136"/>
                </a:cubicBezTo>
                <a:cubicBezTo>
                  <a:pt x="8457958" y="290343"/>
                  <a:pt x="8471649" y="364179"/>
                  <a:pt x="8433237" y="372908"/>
                </a:cubicBezTo>
                <a:cubicBezTo>
                  <a:pt x="8426916" y="431308"/>
                  <a:pt x="8438389" y="357606"/>
                  <a:pt x="8430194" y="450607"/>
                </a:cubicBezTo>
                <a:cubicBezTo>
                  <a:pt x="8466727" y="551950"/>
                  <a:pt x="8430182" y="787036"/>
                  <a:pt x="8443315" y="812800"/>
                </a:cubicBezTo>
                <a:cubicBezTo>
                  <a:pt x="8478999" y="860799"/>
                  <a:pt x="8435788" y="854953"/>
                  <a:pt x="8453042" y="912727"/>
                </a:cubicBezTo>
                <a:cubicBezTo>
                  <a:pt x="8462900" y="945986"/>
                  <a:pt x="8451223" y="951781"/>
                  <a:pt x="8451649" y="989950"/>
                </a:cubicBezTo>
                <a:cubicBezTo>
                  <a:pt x="8452074" y="1028120"/>
                  <a:pt x="8452500" y="1095828"/>
                  <a:pt x="8455592" y="1141745"/>
                </a:cubicBezTo>
                <a:cubicBezTo>
                  <a:pt x="8458684" y="1187662"/>
                  <a:pt x="8470047" y="1234783"/>
                  <a:pt x="8470203" y="1265454"/>
                </a:cubicBezTo>
                <a:cubicBezTo>
                  <a:pt x="8458947" y="1304052"/>
                  <a:pt x="8496012" y="1370755"/>
                  <a:pt x="8499638" y="1385480"/>
                </a:cubicBezTo>
                <a:cubicBezTo>
                  <a:pt x="8514485" y="1422714"/>
                  <a:pt x="8525070" y="1428103"/>
                  <a:pt x="8518660" y="1458060"/>
                </a:cubicBezTo>
                <a:cubicBezTo>
                  <a:pt x="8518783" y="1468057"/>
                  <a:pt x="8539003" y="1503177"/>
                  <a:pt x="8539125" y="1513175"/>
                </a:cubicBezTo>
                <a:lnTo>
                  <a:pt x="8570281" y="1570809"/>
                </a:lnTo>
                <a:cubicBezTo>
                  <a:pt x="8597636" y="1617136"/>
                  <a:pt x="8594573" y="1601443"/>
                  <a:pt x="8605212" y="1638391"/>
                </a:cubicBezTo>
                <a:cubicBezTo>
                  <a:pt x="8629645" y="1719640"/>
                  <a:pt x="8613884" y="1715203"/>
                  <a:pt x="8626457" y="1742490"/>
                </a:cubicBezTo>
                <a:lnTo>
                  <a:pt x="8654861" y="1818229"/>
                </a:lnTo>
                <a:cubicBezTo>
                  <a:pt x="8657202" y="1824059"/>
                  <a:pt x="8651899" y="1851211"/>
                  <a:pt x="8648005" y="1862723"/>
                </a:cubicBezTo>
                <a:lnTo>
                  <a:pt x="8654469" y="1917476"/>
                </a:lnTo>
                <a:lnTo>
                  <a:pt x="8649702" y="1972204"/>
                </a:lnTo>
                <a:cubicBezTo>
                  <a:pt x="8652251" y="1979569"/>
                  <a:pt x="8651461" y="2048203"/>
                  <a:pt x="8656357" y="2054291"/>
                </a:cubicBezTo>
                <a:cubicBezTo>
                  <a:pt x="8672645" y="2141657"/>
                  <a:pt x="8632397" y="2189849"/>
                  <a:pt x="8648660" y="2227417"/>
                </a:cubicBezTo>
                <a:cubicBezTo>
                  <a:pt x="8639941" y="2317591"/>
                  <a:pt x="8613796" y="2407644"/>
                  <a:pt x="8607609" y="2510933"/>
                </a:cubicBezTo>
                <a:cubicBezTo>
                  <a:pt x="8633490" y="2597916"/>
                  <a:pt x="8602674" y="2649734"/>
                  <a:pt x="8608432" y="2741866"/>
                </a:cubicBezTo>
                <a:cubicBezTo>
                  <a:pt x="8630300" y="2779815"/>
                  <a:pt x="8631929" y="2817058"/>
                  <a:pt x="8619112" y="2864935"/>
                </a:cubicBezTo>
                <a:cubicBezTo>
                  <a:pt x="8655820" y="2860552"/>
                  <a:pt x="8588374" y="2937673"/>
                  <a:pt x="8627742" y="2950807"/>
                </a:cubicBezTo>
                <a:lnTo>
                  <a:pt x="8611822" y="2978246"/>
                </a:lnTo>
                <a:lnTo>
                  <a:pt x="8608239" y="2995916"/>
                </a:lnTo>
                <a:lnTo>
                  <a:pt x="8598647" y="2998648"/>
                </a:lnTo>
                <a:lnTo>
                  <a:pt x="8587108" y="3023630"/>
                </a:lnTo>
                <a:cubicBezTo>
                  <a:pt x="8584111" y="3033333"/>
                  <a:pt x="8577413" y="3084375"/>
                  <a:pt x="8577885" y="3096975"/>
                </a:cubicBezTo>
                <a:cubicBezTo>
                  <a:pt x="8594321" y="3142205"/>
                  <a:pt x="8535131" y="3160433"/>
                  <a:pt x="8557492" y="3216657"/>
                </a:cubicBezTo>
                <a:cubicBezTo>
                  <a:pt x="8562518" y="3237178"/>
                  <a:pt x="8573573" y="3299737"/>
                  <a:pt x="8560894" y="3310980"/>
                </a:cubicBezTo>
                <a:cubicBezTo>
                  <a:pt x="8557601" y="3323902"/>
                  <a:pt x="8561083" y="3339340"/>
                  <a:pt x="8547852" y="3344725"/>
                </a:cubicBezTo>
                <a:cubicBezTo>
                  <a:pt x="8531788" y="3353908"/>
                  <a:pt x="8553430" y="3400659"/>
                  <a:pt x="8535427" y="3393250"/>
                </a:cubicBezTo>
                <a:cubicBezTo>
                  <a:pt x="8550195" y="3426421"/>
                  <a:pt x="8529553" y="3487753"/>
                  <a:pt x="8520092" y="3514536"/>
                </a:cubicBezTo>
                <a:cubicBezTo>
                  <a:pt x="8513726" y="3563353"/>
                  <a:pt x="8500070" y="3650327"/>
                  <a:pt x="8497231" y="3686149"/>
                </a:cubicBezTo>
                <a:cubicBezTo>
                  <a:pt x="8494574" y="3687657"/>
                  <a:pt x="8493370" y="3677229"/>
                  <a:pt x="8489799" y="3692208"/>
                </a:cubicBezTo>
                <a:cubicBezTo>
                  <a:pt x="8486228" y="3707187"/>
                  <a:pt x="8465938" y="3757479"/>
                  <a:pt x="8475804" y="3776022"/>
                </a:cubicBezTo>
                <a:cubicBezTo>
                  <a:pt x="8441061" y="3875691"/>
                  <a:pt x="8487451" y="3939839"/>
                  <a:pt x="8471279" y="3977138"/>
                </a:cubicBezTo>
                <a:cubicBezTo>
                  <a:pt x="8465599" y="4067300"/>
                  <a:pt x="8419685" y="4164564"/>
                  <a:pt x="8408913" y="4222149"/>
                </a:cubicBezTo>
                <a:cubicBezTo>
                  <a:pt x="8403583" y="4287917"/>
                  <a:pt x="8398240" y="4339232"/>
                  <a:pt x="8402112" y="4364683"/>
                </a:cubicBezTo>
                <a:lnTo>
                  <a:pt x="8393355" y="4462471"/>
                </a:lnTo>
                <a:cubicBezTo>
                  <a:pt x="8396004" y="4503329"/>
                  <a:pt x="8376320" y="4548111"/>
                  <a:pt x="8376166" y="4574052"/>
                </a:cubicBezTo>
                <a:cubicBezTo>
                  <a:pt x="8369380" y="4670665"/>
                  <a:pt x="8352302" y="4649921"/>
                  <a:pt x="8341678" y="4667756"/>
                </a:cubicBezTo>
                <a:cubicBezTo>
                  <a:pt x="8320864" y="4705850"/>
                  <a:pt x="8290794" y="4758928"/>
                  <a:pt x="8273661" y="4799019"/>
                </a:cubicBezTo>
                <a:cubicBezTo>
                  <a:pt x="8254323" y="4834076"/>
                  <a:pt x="8262378" y="4811645"/>
                  <a:pt x="8256132" y="4849614"/>
                </a:cubicBezTo>
                <a:cubicBezTo>
                  <a:pt x="8239320" y="4853334"/>
                  <a:pt x="8207060" y="4883089"/>
                  <a:pt x="8226804" y="4919971"/>
                </a:cubicBezTo>
                <a:lnTo>
                  <a:pt x="8171825" y="5010766"/>
                </a:lnTo>
                <a:cubicBezTo>
                  <a:pt x="8150097" y="4983259"/>
                  <a:pt x="8165842" y="5107656"/>
                  <a:pt x="8143172" y="5088190"/>
                </a:cubicBezTo>
                <a:cubicBezTo>
                  <a:pt x="8128060" y="5102008"/>
                  <a:pt x="8138350" y="5118851"/>
                  <a:pt x="8126363" y="5143922"/>
                </a:cubicBezTo>
                <a:cubicBezTo>
                  <a:pt x="8116335" y="5192745"/>
                  <a:pt x="8111851" y="5226225"/>
                  <a:pt x="8103782" y="5284346"/>
                </a:cubicBezTo>
                <a:cubicBezTo>
                  <a:pt x="8101016" y="5338386"/>
                  <a:pt x="8095811" y="5337325"/>
                  <a:pt x="8084361" y="5390948"/>
                </a:cubicBezTo>
                <a:cubicBezTo>
                  <a:pt x="8082912" y="5429655"/>
                  <a:pt x="8063705" y="5449508"/>
                  <a:pt x="8062552" y="5470854"/>
                </a:cubicBezTo>
                <a:cubicBezTo>
                  <a:pt x="8086776" y="5526328"/>
                  <a:pt x="8037513" y="5496377"/>
                  <a:pt x="8057342" y="5529643"/>
                </a:cubicBezTo>
                <a:cubicBezTo>
                  <a:pt x="8050653" y="5550879"/>
                  <a:pt x="8055939" y="5587444"/>
                  <a:pt x="8044923" y="5597292"/>
                </a:cubicBezTo>
                <a:lnTo>
                  <a:pt x="8035233" y="5608899"/>
                </a:lnTo>
                <a:cubicBezTo>
                  <a:pt x="8030775" y="5623501"/>
                  <a:pt x="8021047" y="5660431"/>
                  <a:pt x="8018178" y="5684911"/>
                </a:cubicBezTo>
                <a:cubicBezTo>
                  <a:pt x="8005590" y="5692608"/>
                  <a:pt x="8011744" y="5734344"/>
                  <a:pt x="8018018" y="5755776"/>
                </a:cubicBezTo>
                <a:cubicBezTo>
                  <a:pt x="8019409" y="5792777"/>
                  <a:pt x="7989082" y="5848613"/>
                  <a:pt x="8008640" y="5889599"/>
                </a:cubicBezTo>
                <a:cubicBezTo>
                  <a:pt x="8011480" y="5932097"/>
                  <a:pt x="8009486" y="5940901"/>
                  <a:pt x="8013542" y="5989744"/>
                </a:cubicBezTo>
                <a:cubicBezTo>
                  <a:pt x="8022089" y="6020787"/>
                  <a:pt x="7982918" y="6024963"/>
                  <a:pt x="7980757" y="6084926"/>
                </a:cubicBezTo>
                <a:cubicBezTo>
                  <a:pt x="7974117" y="6134231"/>
                  <a:pt x="7999371" y="6240432"/>
                  <a:pt x="7975907" y="6346549"/>
                </a:cubicBezTo>
                <a:cubicBezTo>
                  <a:pt x="7987225" y="6409741"/>
                  <a:pt x="7980509" y="6468689"/>
                  <a:pt x="7974221" y="6527527"/>
                </a:cubicBezTo>
                <a:cubicBezTo>
                  <a:pt x="7955361" y="6585667"/>
                  <a:pt x="7987786" y="6579284"/>
                  <a:pt x="7979135" y="6627129"/>
                </a:cubicBezTo>
                <a:cubicBezTo>
                  <a:pt x="7983057" y="6635153"/>
                  <a:pt x="7984986" y="6697665"/>
                  <a:pt x="7979404" y="6694819"/>
                </a:cubicBezTo>
                <a:cubicBezTo>
                  <a:pt x="7981755" y="6716947"/>
                  <a:pt x="8003903" y="6732844"/>
                  <a:pt x="8009526" y="6765445"/>
                </a:cubicBezTo>
                <a:cubicBezTo>
                  <a:pt x="8011113" y="6776325"/>
                  <a:pt x="8014662" y="6810511"/>
                  <a:pt x="8018211" y="6844697"/>
                </a:cubicBezTo>
                <a:lnTo>
                  <a:pt x="8019608" y="6857999"/>
                </a:lnTo>
                <a:lnTo>
                  <a:pt x="0" y="6857999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B44EEB-D0DE-F5CA-6B13-B836F5F04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4" y="609599"/>
            <a:ext cx="6596455" cy="1322888"/>
          </a:xfrm>
        </p:spPr>
        <p:txBody>
          <a:bodyPr>
            <a:normAutofit/>
          </a:bodyPr>
          <a:lstStyle/>
          <a:p>
            <a:r>
              <a:rPr lang="en-US">
                <a:ea typeface="Calibri Light"/>
                <a:cs typeface="Calibri Light"/>
              </a:rPr>
              <a:t>User Testing</a:t>
            </a:r>
            <a:endParaRPr lang="en-US"/>
          </a:p>
        </p:txBody>
      </p:sp>
      <p:sp>
        <p:nvSpPr>
          <p:cNvPr id="38" name="Content Placeholder 12">
            <a:extLst>
              <a:ext uri="{FF2B5EF4-FFF2-40B4-BE49-F238E27FC236}">
                <a16:creationId xmlns:a16="http://schemas.microsoft.com/office/drawing/2014/main" id="{B58BD525-0ECC-3041-DAB4-03811A1B12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7034" y="2245587"/>
            <a:ext cx="5434969" cy="385709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400" dirty="0">
                <a:ea typeface="Calibri"/>
                <a:cs typeface="Calibri"/>
              </a:rPr>
              <a:t>Top Beta Score - </a:t>
            </a:r>
            <a:r>
              <a:rPr lang="en-US" sz="1400" dirty="0">
                <a:ea typeface="+mn-lt"/>
                <a:cs typeface="+mn-lt"/>
              </a:rPr>
              <a:t>2125</a:t>
            </a:r>
            <a:endParaRPr lang="en-US" sz="1400">
              <a:ea typeface="Calibri"/>
              <a:cs typeface="Calibri"/>
            </a:endParaRPr>
          </a:p>
          <a:p>
            <a:r>
              <a:rPr lang="en-US" sz="1400" dirty="0">
                <a:ea typeface="Calibri"/>
                <a:cs typeface="Calibri"/>
              </a:rPr>
              <a:t>Gathered Beta Results too late to change anything</a:t>
            </a:r>
          </a:p>
          <a:p>
            <a:r>
              <a:rPr lang="en-US" sz="1400" dirty="0">
                <a:ea typeface="Calibri"/>
                <a:cs typeface="Calibri"/>
              </a:rPr>
              <a:t>Had more respondents – Some first-time players resulting in a wider range of responses</a:t>
            </a:r>
            <a:endParaRPr lang="en-US" dirty="0">
              <a:ea typeface="Calibri"/>
              <a:cs typeface="Calibri"/>
            </a:endParaRPr>
          </a:p>
          <a:p>
            <a:r>
              <a:rPr lang="en-US" sz="1400" dirty="0">
                <a:ea typeface="Calibri"/>
                <a:cs typeface="Calibri"/>
              </a:rPr>
              <a:t>Things users enjoyed: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000" dirty="0">
                <a:ea typeface="Calibri"/>
                <a:cs typeface="Calibri"/>
              </a:rPr>
              <a:t>Music/Audio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000" dirty="0">
                <a:ea typeface="Calibri"/>
                <a:cs typeface="Calibri"/>
              </a:rPr>
              <a:t>Intuitive controls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000" dirty="0">
                <a:ea typeface="Calibri"/>
                <a:cs typeface="Calibri"/>
              </a:rPr>
              <a:t>Visuals &amp; Atmosphere</a:t>
            </a:r>
          </a:p>
          <a:p>
            <a:r>
              <a:rPr lang="en-US" sz="1400" dirty="0">
                <a:ea typeface="Calibri"/>
                <a:cs typeface="Calibri"/>
              </a:rPr>
              <a:t>Future work based on new feedback: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000" dirty="0">
                <a:ea typeface="Calibri"/>
                <a:cs typeface="Calibri"/>
              </a:rPr>
              <a:t>Powerups – Specifically health boost for balancing purposes as the game is hard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000" dirty="0">
                <a:ea typeface="Calibri"/>
                <a:cs typeface="Calibri"/>
              </a:rPr>
              <a:t>Performance Enhancements - Game is poorly optimized on lower spec hardware (even with lower graphics options)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000" dirty="0">
                <a:ea typeface="Calibri"/>
                <a:cs typeface="Calibri"/>
              </a:rPr>
              <a:t>Option menu has a bug – defaults seem to break when applied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000" dirty="0">
                <a:ea typeface="Calibri"/>
                <a:cs typeface="Calibri"/>
              </a:rPr>
              <a:t>Controller controls are broken in game and don’t work at all in menus.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000" dirty="0">
                <a:ea typeface="Calibri"/>
                <a:cs typeface="Calibri"/>
              </a:rPr>
              <a:t>Lighting is broken on lower graphics settings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000" dirty="0">
                <a:ea typeface="Calibri"/>
                <a:cs typeface="Calibri"/>
              </a:rPr>
              <a:t>Pause menu</a:t>
            </a:r>
          </a:p>
        </p:txBody>
      </p:sp>
      <p:pic>
        <p:nvPicPr>
          <p:cNvPr id="14" name="Picture 13" descr="A screenshot of a graph&#10;&#10;Description automatically generated">
            <a:extLst>
              <a:ext uri="{FF2B5EF4-FFF2-40B4-BE49-F238E27FC236}">
                <a16:creationId xmlns:a16="http://schemas.microsoft.com/office/drawing/2014/main" id="{18FA9900-E3AA-1C43-DA07-9CA69881C3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3280" y="4821065"/>
            <a:ext cx="5615116" cy="1705490"/>
          </a:xfrm>
          <a:prstGeom prst="rect">
            <a:avLst/>
          </a:prstGeom>
        </p:spPr>
      </p:pic>
      <p:pic>
        <p:nvPicPr>
          <p:cNvPr id="15" name="Picture 14" descr="A screenshot of a graph&#10;&#10;Description automatically generated">
            <a:extLst>
              <a:ext uri="{FF2B5EF4-FFF2-40B4-BE49-F238E27FC236}">
                <a16:creationId xmlns:a16="http://schemas.microsoft.com/office/drawing/2014/main" id="{8BAEB524-30DB-DF1F-3E64-569AD9B9AD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2507" y="196549"/>
            <a:ext cx="5616661" cy="4621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5387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953F3-B069-1E44-5C4C-143CC8045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Calibri Light"/>
                <a:cs typeface="Calibri Light"/>
              </a:rPr>
              <a:t>Demo</a:t>
            </a:r>
            <a:endParaRPr lang="en-US" dirty="0"/>
          </a:p>
        </p:txBody>
      </p:sp>
      <p:pic>
        <p:nvPicPr>
          <p:cNvPr id="5" name="Online Media 4" title="Descent - Beta Demo">
            <a:hlinkClick r:id="" action="ppaction://media"/>
            <a:extLst>
              <a:ext uri="{FF2B5EF4-FFF2-40B4-BE49-F238E27FC236}">
                <a16:creationId xmlns:a16="http://schemas.microsoft.com/office/drawing/2014/main" id="{25FA0A6D-0FF2-6140-5D3B-990AC40EF567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244725" y="1825625"/>
            <a:ext cx="7700963" cy="4351338"/>
          </a:xfrm>
        </p:spPr>
      </p:pic>
    </p:spTree>
    <p:extLst>
      <p:ext uri="{BB962C8B-B14F-4D97-AF65-F5344CB8AC3E}">
        <p14:creationId xmlns:p14="http://schemas.microsoft.com/office/powerpoint/2010/main" val="10915029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4" name="Rectangle 53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9" name="Freeform: Shape 58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61" name="Freeform: Shape 60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ADF6C8-5795-3256-945C-F60B4A273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3" y="1999615"/>
            <a:ext cx="9144000" cy="276402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7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Questions?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524786"/>
            <a:ext cx="475488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989629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7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Obstacle Course Game</vt:lpstr>
      <vt:lpstr>What's Changed</vt:lpstr>
      <vt:lpstr>Design</vt:lpstr>
      <vt:lpstr>Roadmap</vt:lpstr>
      <vt:lpstr>User Testing</vt:lpstr>
      <vt:lpstr>Demo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565</cp:revision>
  <dcterms:created xsi:type="dcterms:W3CDTF">2024-03-01T11:34:36Z</dcterms:created>
  <dcterms:modified xsi:type="dcterms:W3CDTF">2024-04-29T20:54:40Z</dcterms:modified>
</cp:coreProperties>
</file>